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6" r:id="rId3"/>
    <p:sldId id="256" r:id="rId4"/>
    <p:sldId id="267" r:id="rId5"/>
    <p:sldId id="268" r:id="rId6"/>
    <p:sldId id="269" r:id="rId7"/>
    <p:sldId id="270" r:id="rId8"/>
    <p:sldId id="265" r:id="rId9"/>
    <p:sldId id="271" r:id="rId10"/>
    <p:sldId id="272" r:id="rId11"/>
    <p:sldId id="273" r:id="rId12"/>
    <p:sldId id="274" r:id="rId13"/>
    <p:sldId id="275" r:id="rId14"/>
    <p:sldId id="276" r:id="rId15"/>
    <p:sldId id="26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E3AB73-FB98-4972-855D-428DD6D36416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KG"/>
        </a:p>
      </dgm:t>
    </dgm:pt>
    <dgm:pt modelId="{E64711A7-086A-4A88-8FCF-60F57A4FAC4F}">
      <dgm:prSet phldrT="[Текст]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KG" b="1"/>
            <a:t>Оценка функционального состояния организма студентов</a:t>
          </a:r>
          <a:endParaRPr lang="ru-KG"/>
        </a:p>
      </dgm:t>
    </dgm:pt>
    <dgm:pt modelId="{7B76BEDD-B13E-486A-B569-B57C2712AF00}" type="parTrans" cxnId="{0065E2A7-2A0A-4889-AC26-78170CBF0B3B}">
      <dgm:prSet/>
      <dgm:spPr/>
      <dgm:t>
        <a:bodyPr/>
        <a:lstStyle/>
        <a:p>
          <a:endParaRPr lang="ru-KG"/>
        </a:p>
      </dgm:t>
    </dgm:pt>
    <dgm:pt modelId="{F70EA6E6-709B-4273-BB5C-692FC4E56AE6}" type="sibTrans" cxnId="{0065E2A7-2A0A-4889-AC26-78170CBF0B3B}">
      <dgm:prSet/>
      <dgm:spPr/>
      <dgm:t>
        <a:bodyPr/>
        <a:lstStyle/>
        <a:p>
          <a:endParaRPr lang="ru-KG"/>
        </a:p>
      </dgm:t>
    </dgm:pt>
    <dgm:pt modelId="{4CD65AD4-B1E6-413C-8846-1DA4CBA8E08D}">
      <dgm:prSet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KG" b="1"/>
            <a:t>Физическое развитие и динамика здоровья молодежи</a:t>
          </a:r>
          <a:endParaRPr lang="ru-KG"/>
        </a:p>
      </dgm:t>
    </dgm:pt>
    <dgm:pt modelId="{43707AF7-8565-49C9-A403-42371A720F7C}" type="parTrans" cxnId="{6E747E37-F26F-45B9-8694-EC18F9D2A36E}">
      <dgm:prSet/>
      <dgm:spPr/>
      <dgm:t>
        <a:bodyPr/>
        <a:lstStyle/>
        <a:p>
          <a:endParaRPr lang="ru-KG"/>
        </a:p>
      </dgm:t>
    </dgm:pt>
    <dgm:pt modelId="{096ABF4C-39C9-4F26-9234-F18965C01EA4}" type="sibTrans" cxnId="{6E747E37-F26F-45B9-8694-EC18F9D2A36E}">
      <dgm:prSet/>
      <dgm:spPr/>
      <dgm:t>
        <a:bodyPr/>
        <a:lstStyle/>
        <a:p>
          <a:endParaRPr lang="ru-KG"/>
        </a:p>
      </dgm:t>
    </dgm:pt>
    <dgm:pt modelId="{05850B50-5A9D-44E8-A634-58F04F35F6C6}">
      <dgm:prSet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KG" b="1"/>
            <a:t>Методология профессионально-прикладной физической подготовки (ППФП)</a:t>
          </a:r>
          <a:endParaRPr lang="ru-KG"/>
        </a:p>
      </dgm:t>
    </dgm:pt>
    <dgm:pt modelId="{516B575C-7474-44A3-85FE-4B7F082F3940}" type="parTrans" cxnId="{7B65CEDC-16E4-4828-BCF6-57480C12274E}">
      <dgm:prSet/>
      <dgm:spPr/>
      <dgm:t>
        <a:bodyPr/>
        <a:lstStyle/>
        <a:p>
          <a:endParaRPr lang="ru-KG"/>
        </a:p>
      </dgm:t>
    </dgm:pt>
    <dgm:pt modelId="{1B40EBD2-AB2C-4EBC-B447-400CF1B415F1}" type="sibTrans" cxnId="{7B65CEDC-16E4-4828-BCF6-57480C12274E}">
      <dgm:prSet/>
      <dgm:spPr/>
      <dgm:t>
        <a:bodyPr/>
        <a:lstStyle/>
        <a:p>
          <a:endParaRPr lang="ru-KG"/>
        </a:p>
      </dgm:t>
    </dgm:pt>
    <dgm:pt modelId="{8ED081CC-FF21-4BF1-84CB-85DFE7DBECEE}">
      <dgm:prSet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r>
            <a:rPr lang="ru-KG" b="1"/>
            <a:t>Профилактика и медицинский контроль в студенческом спорте</a:t>
          </a:r>
          <a:endParaRPr lang="ru-KG"/>
        </a:p>
      </dgm:t>
    </dgm:pt>
    <dgm:pt modelId="{9A04924A-58A1-44AC-B842-F196D63F0C7D}" type="parTrans" cxnId="{26C49742-93EB-484D-9FA8-2E77DAE04358}">
      <dgm:prSet/>
      <dgm:spPr/>
      <dgm:t>
        <a:bodyPr/>
        <a:lstStyle/>
        <a:p>
          <a:endParaRPr lang="ru-KG"/>
        </a:p>
      </dgm:t>
    </dgm:pt>
    <dgm:pt modelId="{1E794E54-D0F1-4C2A-9168-8128CF334601}" type="sibTrans" cxnId="{26C49742-93EB-484D-9FA8-2E77DAE04358}">
      <dgm:prSet/>
      <dgm:spPr/>
      <dgm:t>
        <a:bodyPr/>
        <a:lstStyle/>
        <a:p>
          <a:endParaRPr lang="ru-KG"/>
        </a:p>
      </dgm:t>
    </dgm:pt>
    <dgm:pt modelId="{1AD815F4-BE6D-453F-BCA4-F12A72393647}">
      <dgm:prSet/>
      <dgm:spPr/>
      <dgm:t>
        <a:bodyPr/>
        <a:lstStyle/>
        <a:p>
          <a:r>
            <a:rPr lang="ru-KG" b="1"/>
            <a:t>Интеграция цифровых технологий самоконтроля</a:t>
          </a:r>
          <a:endParaRPr lang="ru-KG"/>
        </a:p>
      </dgm:t>
    </dgm:pt>
    <dgm:pt modelId="{4E0263A6-E3B0-4A86-9D14-83E8EABB22B0}" type="parTrans" cxnId="{B2707144-3669-44D1-9566-245FA3E0363C}">
      <dgm:prSet/>
      <dgm:spPr/>
      <dgm:t>
        <a:bodyPr/>
        <a:lstStyle/>
        <a:p>
          <a:endParaRPr lang="ru-KG"/>
        </a:p>
      </dgm:t>
    </dgm:pt>
    <dgm:pt modelId="{B3AC1588-AD80-428B-89D8-298465B55337}" type="sibTrans" cxnId="{B2707144-3669-44D1-9566-245FA3E0363C}">
      <dgm:prSet/>
      <dgm:spPr/>
      <dgm:t>
        <a:bodyPr/>
        <a:lstStyle/>
        <a:p>
          <a:endParaRPr lang="ru-KG"/>
        </a:p>
      </dgm:t>
    </dgm:pt>
    <dgm:pt modelId="{32F601C2-94D0-40A3-BDC3-C2B797425713}">
      <dgm:prSet phldrT="[Текст]"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br>
            <a:rPr lang="ru-KG"/>
          </a:br>
          <a:r>
            <a:rPr lang="ru-KG"/>
            <a:t>Изучение адаптационных возможностей сердечно-сосудистой и дыхательной систем учащихся в условиях учебы и физических нагрузок. Активно применяются функциональные пробы (например, проба Мартине-Кушелевского) и индексы (индекс Робинсона) для мониторинга здоровья. </a:t>
          </a:r>
        </a:p>
      </dgm:t>
    </dgm:pt>
    <dgm:pt modelId="{9D52DEDA-A53D-4374-A9EA-8858370D0439}" type="parTrans" cxnId="{037807DE-7F06-4AE9-8B49-4D629D971554}">
      <dgm:prSet/>
      <dgm:spPr/>
      <dgm:t>
        <a:bodyPr/>
        <a:lstStyle/>
        <a:p>
          <a:endParaRPr lang="ru-KG"/>
        </a:p>
      </dgm:t>
    </dgm:pt>
    <dgm:pt modelId="{879D001E-3193-4D54-8E89-0B7B72D0EEE9}" type="sibTrans" cxnId="{037807DE-7F06-4AE9-8B49-4D629D971554}">
      <dgm:prSet/>
      <dgm:spPr/>
      <dgm:t>
        <a:bodyPr/>
        <a:lstStyle/>
        <a:p>
          <a:endParaRPr lang="ru-KG"/>
        </a:p>
      </dgm:t>
    </dgm:pt>
    <dgm:pt modelId="{319D4E4F-8517-4142-A829-CF0C41A50F8B}">
      <dgm:prSet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br>
            <a:rPr lang="ru-KG"/>
          </a:br>
          <a:r>
            <a:rPr lang="ru-KG"/>
            <a:t>Долговременный мониторинг физического статуса (включая антропометрические и соматоскопические исследования) различных групп студентов, в том числе специальной медицинской группы.</a:t>
          </a:r>
        </a:p>
      </dgm:t>
    </dgm:pt>
    <dgm:pt modelId="{3090B6B3-40FA-4BBA-AF44-C9FAFD29789D}" type="parTrans" cxnId="{F4B92D98-6608-444F-80BF-F24359F27829}">
      <dgm:prSet/>
      <dgm:spPr/>
      <dgm:t>
        <a:bodyPr/>
        <a:lstStyle/>
        <a:p>
          <a:endParaRPr lang="ru-KG"/>
        </a:p>
      </dgm:t>
    </dgm:pt>
    <dgm:pt modelId="{DFC78929-12A2-4727-AD6F-F28E7CF34D3C}" type="sibTrans" cxnId="{F4B92D98-6608-444F-80BF-F24359F27829}">
      <dgm:prSet/>
      <dgm:spPr/>
      <dgm:t>
        <a:bodyPr/>
        <a:lstStyle/>
        <a:p>
          <a:endParaRPr lang="ru-KG"/>
        </a:p>
      </dgm:t>
    </dgm:pt>
    <dgm:pt modelId="{E043895D-D112-4830-8CC0-0C375EE384A1}">
      <dgm:prSet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br>
            <a:rPr lang="ru-KG"/>
          </a:br>
          <a:r>
            <a:rPr lang="ru-KG"/>
            <a:t>Разработка учебных программ, адаптированных под будущую профессиональную деятельность студентов разных факультетов (гуманитарных, технических, медицинских) для снижения рисков их профессиональных заболеваний</a:t>
          </a:r>
          <a:r>
            <a:rPr lang="ru-RU"/>
            <a:t>.</a:t>
          </a:r>
          <a:endParaRPr lang="ru-KG"/>
        </a:p>
      </dgm:t>
    </dgm:pt>
    <dgm:pt modelId="{2001D175-D6DD-48BA-936E-F66E0EA28CC8}" type="parTrans" cxnId="{BFDE490C-ED26-4DFE-85A9-EBA0A30CA204}">
      <dgm:prSet/>
      <dgm:spPr/>
      <dgm:t>
        <a:bodyPr/>
        <a:lstStyle/>
        <a:p>
          <a:endParaRPr lang="ru-KG"/>
        </a:p>
      </dgm:t>
    </dgm:pt>
    <dgm:pt modelId="{92F18AB6-033A-462D-B85C-6C12787CCB64}" type="sibTrans" cxnId="{BFDE490C-ED26-4DFE-85A9-EBA0A30CA204}">
      <dgm:prSet/>
      <dgm:spPr/>
      <dgm:t>
        <a:bodyPr/>
        <a:lstStyle/>
        <a:p>
          <a:endParaRPr lang="ru-KG"/>
        </a:p>
      </dgm:t>
    </dgm:pt>
    <dgm:pt modelId="{AF0A174D-2737-4465-9E0F-548A7B49EDB1}">
      <dgm:prSet/>
      <dgm:spPr/>
      <dgm:t>
        <a:bodyPr/>
        <a:lstStyle/>
        <a:p>
          <a:pPr>
            <a:buSzPts val="1000"/>
            <a:buFont typeface="Symbol" panose="05050102010706020507" pitchFamily="18" charset="2"/>
            <a:buChar char=""/>
          </a:pPr>
          <a:br>
            <a:rPr lang="ru-KG"/>
          </a:br>
          <a:r>
            <a:rPr lang="ru-KG"/>
            <a:t>Исследование тактики назначения адекватных физических нагрузок с учетом индивидуальных особенностей здоровья. Проектирование реабилитационных программ после травм и заболеваний.</a:t>
          </a:r>
        </a:p>
      </dgm:t>
    </dgm:pt>
    <dgm:pt modelId="{A34B7A25-94CC-47F0-B692-5663BA05E79A}" type="parTrans" cxnId="{E916FFD6-83B7-4F51-B47C-672300154704}">
      <dgm:prSet/>
      <dgm:spPr/>
      <dgm:t>
        <a:bodyPr/>
        <a:lstStyle/>
        <a:p>
          <a:endParaRPr lang="ru-KG"/>
        </a:p>
      </dgm:t>
    </dgm:pt>
    <dgm:pt modelId="{62408C4B-6895-4798-8572-42A63A64548C}" type="sibTrans" cxnId="{E916FFD6-83B7-4F51-B47C-672300154704}">
      <dgm:prSet/>
      <dgm:spPr/>
      <dgm:t>
        <a:bodyPr/>
        <a:lstStyle/>
        <a:p>
          <a:endParaRPr lang="ru-KG"/>
        </a:p>
      </dgm:t>
    </dgm:pt>
    <dgm:pt modelId="{5FE0980E-BA30-4622-948E-D65B3CB587EA}">
      <dgm:prSet/>
      <dgm:spPr/>
      <dgm:t>
        <a:bodyPr/>
        <a:lstStyle/>
        <a:p>
          <a:br>
            <a:rPr lang="ru-KG"/>
          </a:br>
          <a:r>
            <a:rPr lang="ru-KG"/>
            <a:t>Внедрение методов самостоятельного мониторинга показателей здоровья и двигательной активности студентов в повседневную практику.</a:t>
          </a:r>
        </a:p>
      </dgm:t>
    </dgm:pt>
    <dgm:pt modelId="{FAA483C9-44CC-4369-B324-030B705C3C8F}" type="parTrans" cxnId="{BAF09823-E31A-4C28-B327-80D7EB546050}">
      <dgm:prSet/>
      <dgm:spPr/>
      <dgm:t>
        <a:bodyPr/>
        <a:lstStyle/>
        <a:p>
          <a:endParaRPr lang="ru-KG"/>
        </a:p>
      </dgm:t>
    </dgm:pt>
    <dgm:pt modelId="{75B33061-9A67-4328-8280-879462DA2A6B}" type="sibTrans" cxnId="{BAF09823-E31A-4C28-B327-80D7EB546050}">
      <dgm:prSet/>
      <dgm:spPr/>
      <dgm:t>
        <a:bodyPr/>
        <a:lstStyle/>
        <a:p>
          <a:endParaRPr lang="ru-KG"/>
        </a:p>
      </dgm:t>
    </dgm:pt>
    <dgm:pt modelId="{76DB3DF6-56D7-45CC-832F-DA989E335584}" type="pres">
      <dgm:prSet presAssocID="{A7E3AB73-FB98-4972-855D-428DD6D36416}" presName="linear" presStyleCnt="0">
        <dgm:presLayoutVars>
          <dgm:dir/>
          <dgm:resizeHandles val="exact"/>
        </dgm:presLayoutVars>
      </dgm:prSet>
      <dgm:spPr/>
    </dgm:pt>
    <dgm:pt modelId="{B07F7052-2B0D-4388-9083-46B12C10904D}" type="pres">
      <dgm:prSet presAssocID="{E64711A7-086A-4A88-8FCF-60F57A4FAC4F}" presName="comp" presStyleCnt="0"/>
      <dgm:spPr/>
    </dgm:pt>
    <dgm:pt modelId="{2D6E5BEB-AC41-46C1-96D1-C66559670DEB}" type="pres">
      <dgm:prSet presAssocID="{E64711A7-086A-4A88-8FCF-60F57A4FAC4F}" presName="box" presStyleLbl="node1" presStyleIdx="0" presStyleCnt="5"/>
      <dgm:spPr/>
    </dgm:pt>
    <dgm:pt modelId="{84AE3783-8C9E-4100-84AC-1D5874585C94}" type="pres">
      <dgm:prSet presAssocID="{E64711A7-086A-4A88-8FCF-60F57A4FAC4F}" presName="img" presStyleLbl="fgImgPlace1" presStyleIdx="0" presStyleCnt="5" custScaleX="55684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</dgm:spPr>
    </dgm:pt>
    <dgm:pt modelId="{11999367-ED23-492B-B398-EC362C2CDEC8}" type="pres">
      <dgm:prSet presAssocID="{E64711A7-086A-4A88-8FCF-60F57A4FAC4F}" presName="text" presStyleLbl="node1" presStyleIdx="0" presStyleCnt="5">
        <dgm:presLayoutVars>
          <dgm:bulletEnabled val="1"/>
        </dgm:presLayoutVars>
      </dgm:prSet>
      <dgm:spPr/>
    </dgm:pt>
    <dgm:pt modelId="{7C2610AD-8519-47E3-890B-8109EAFA151C}" type="pres">
      <dgm:prSet presAssocID="{F70EA6E6-709B-4273-BB5C-692FC4E56AE6}" presName="spacer" presStyleCnt="0"/>
      <dgm:spPr/>
    </dgm:pt>
    <dgm:pt modelId="{6ADAEB38-86E7-433C-943D-46958BAFA4B5}" type="pres">
      <dgm:prSet presAssocID="{4CD65AD4-B1E6-413C-8846-1DA4CBA8E08D}" presName="comp" presStyleCnt="0"/>
      <dgm:spPr/>
    </dgm:pt>
    <dgm:pt modelId="{5C95A312-71CD-4084-B02E-2B852D911512}" type="pres">
      <dgm:prSet presAssocID="{4CD65AD4-B1E6-413C-8846-1DA4CBA8E08D}" presName="box" presStyleLbl="node1" presStyleIdx="1" presStyleCnt="5"/>
      <dgm:spPr/>
    </dgm:pt>
    <dgm:pt modelId="{866807C7-66D6-425D-907B-3628BAD06AD4}" type="pres">
      <dgm:prSet presAssocID="{4CD65AD4-B1E6-413C-8846-1DA4CBA8E08D}" presName="img" presStyleLbl="fgImgPlace1" presStyleIdx="1" presStyleCnt="5" custScaleX="52572"/>
      <dgm:spPr>
        <a:blipFill rotWithShape="1">
          <a:blip xmlns:r="http://schemas.openxmlformats.org/officeDocument/2006/relationships" r:embed="rId2"/>
          <a:srcRect/>
          <a:stretch>
            <a:fillRect t="-22000" b="-22000"/>
          </a:stretch>
        </a:blipFill>
      </dgm:spPr>
    </dgm:pt>
    <dgm:pt modelId="{40CB57CE-C97E-42B6-A6A6-3B57A4C5FC62}" type="pres">
      <dgm:prSet presAssocID="{4CD65AD4-B1E6-413C-8846-1DA4CBA8E08D}" presName="text" presStyleLbl="node1" presStyleIdx="1" presStyleCnt="5">
        <dgm:presLayoutVars>
          <dgm:bulletEnabled val="1"/>
        </dgm:presLayoutVars>
      </dgm:prSet>
      <dgm:spPr/>
    </dgm:pt>
    <dgm:pt modelId="{5AACEB27-6638-4CD5-8A2E-C9BA9CC06026}" type="pres">
      <dgm:prSet presAssocID="{096ABF4C-39C9-4F26-9234-F18965C01EA4}" presName="spacer" presStyleCnt="0"/>
      <dgm:spPr/>
    </dgm:pt>
    <dgm:pt modelId="{31BF6E9E-74AB-4405-ADAE-D1BFDA69110B}" type="pres">
      <dgm:prSet presAssocID="{05850B50-5A9D-44E8-A634-58F04F35F6C6}" presName="comp" presStyleCnt="0"/>
      <dgm:spPr/>
    </dgm:pt>
    <dgm:pt modelId="{2A9C11D5-77E7-4E13-ADDB-0AF7AD20818F}" type="pres">
      <dgm:prSet presAssocID="{05850B50-5A9D-44E8-A634-58F04F35F6C6}" presName="box" presStyleLbl="node1" presStyleIdx="2" presStyleCnt="5"/>
      <dgm:spPr/>
    </dgm:pt>
    <dgm:pt modelId="{6B7E5107-C6D4-4A49-8DCC-9CC41777A202}" type="pres">
      <dgm:prSet presAssocID="{05850B50-5A9D-44E8-A634-58F04F35F6C6}" presName="img" presStyleLbl="fgImgPlace1" presStyleIdx="2" presStyleCnt="5" custScaleX="52572"/>
      <dgm:spPr>
        <a:blipFill rotWithShape="1">
          <a:blip xmlns:r="http://schemas.openxmlformats.org/officeDocument/2006/relationships" r:embed="rId3"/>
          <a:srcRect/>
          <a:stretch>
            <a:fillRect t="-32000" b="-32000"/>
          </a:stretch>
        </a:blipFill>
      </dgm:spPr>
    </dgm:pt>
    <dgm:pt modelId="{7DE5362F-67E7-45C3-B1A5-DDDEF920F99F}" type="pres">
      <dgm:prSet presAssocID="{05850B50-5A9D-44E8-A634-58F04F35F6C6}" presName="text" presStyleLbl="node1" presStyleIdx="2" presStyleCnt="5">
        <dgm:presLayoutVars>
          <dgm:bulletEnabled val="1"/>
        </dgm:presLayoutVars>
      </dgm:prSet>
      <dgm:spPr/>
    </dgm:pt>
    <dgm:pt modelId="{AF578A7F-85B5-44EC-B4D0-E2624BE7C599}" type="pres">
      <dgm:prSet presAssocID="{1B40EBD2-AB2C-4EBC-B447-400CF1B415F1}" presName="spacer" presStyleCnt="0"/>
      <dgm:spPr/>
    </dgm:pt>
    <dgm:pt modelId="{E0B900F3-9D54-41CC-B1A5-B3FEEE0E36D2}" type="pres">
      <dgm:prSet presAssocID="{8ED081CC-FF21-4BF1-84CB-85DFE7DBECEE}" presName="comp" presStyleCnt="0"/>
      <dgm:spPr/>
    </dgm:pt>
    <dgm:pt modelId="{80E77B93-78DB-47DF-A37A-599A7347E543}" type="pres">
      <dgm:prSet presAssocID="{8ED081CC-FF21-4BF1-84CB-85DFE7DBECEE}" presName="box" presStyleLbl="node1" presStyleIdx="3" presStyleCnt="5"/>
      <dgm:spPr/>
    </dgm:pt>
    <dgm:pt modelId="{7C09561F-AD31-496A-A2E3-F996DFDDFD25}" type="pres">
      <dgm:prSet presAssocID="{8ED081CC-FF21-4BF1-84CB-85DFE7DBECEE}" presName="img" presStyleLbl="fgImgPlace1" presStyleIdx="3" presStyleCnt="5" custScaleX="54906"/>
      <dgm:spPr>
        <a:blipFill rotWithShape="1">
          <a:blip xmlns:r="http://schemas.openxmlformats.org/officeDocument/2006/relationships" r:embed="rId4"/>
          <a:srcRect/>
          <a:stretch>
            <a:fillRect t="-74000" b="-74000"/>
          </a:stretch>
        </a:blipFill>
      </dgm:spPr>
    </dgm:pt>
    <dgm:pt modelId="{D67DE391-7D16-4E02-9467-91704C8688E6}" type="pres">
      <dgm:prSet presAssocID="{8ED081CC-FF21-4BF1-84CB-85DFE7DBECEE}" presName="text" presStyleLbl="node1" presStyleIdx="3" presStyleCnt="5">
        <dgm:presLayoutVars>
          <dgm:bulletEnabled val="1"/>
        </dgm:presLayoutVars>
      </dgm:prSet>
      <dgm:spPr/>
    </dgm:pt>
    <dgm:pt modelId="{08928AA8-5730-4C03-8B87-46FEB0C12C4C}" type="pres">
      <dgm:prSet presAssocID="{1E794E54-D0F1-4C2A-9168-8128CF334601}" presName="spacer" presStyleCnt="0"/>
      <dgm:spPr/>
    </dgm:pt>
    <dgm:pt modelId="{11B04CA3-0825-4B9C-84AA-D3A8702961D1}" type="pres">
      <dgm:prSet presAssocID="{1AD815F4-BE6D-453F-BCA4-F12A72393647}" presName="comp" presStyleCnt="0"/>
      <dgm:spPr/>
    </dgm:pt>
    <dgm:pt modelId="{DD340E56-E470-4553-864A-25DF63BEA77D}" type="pres">
      <dgm:prSet presAssocID="{1AD815F4-BE6D-453F-BCA4-F12A72393647}" presName="box" presStyleLbl="node1" presStyleIdx="4" presStyleCnt="5"/>
      <dgm:spPr/>
    </dgm:pt>
    <dgm:pt modelId="{E384B2CF-4107-4A9C-9E66-3B196EE075FB}" type="pres">
      <dgm:prSet presAssocID="{1AD815F4-BE6D-453F-BCA4-F12A72393647}" presName="img" presStyleLbl="fgImgPlace1" presStyleIdx="4" presStyleCnt="5" custScaleX="54906"/>
      <dgm:spPr>
        <a:blipFill rotWithShape="1">
          <a:blip xmlns:r="http://schemas.openxmlformats.org/officeDocument/2006/relationships" r:embed="rId5"/>
          <a:srcRect/>
          <a:stretch>
            <a:fillRect t="-10000" b="-10000"/>
          </a:stretch>
        </a:blipFill>
      </dgm:spPr>
    </dgm:pt>
    <dgm:pt modelId="{A9BAEF89-8BB4-4454-A42C-098F4E34B1D2}" type="pres">
      <dgm:prSet presAssocID="{1AD815F4-BE6D-453F-BCA4-F12A72393647}" presName="text" presStyleLbl="node1" presStyleIdx="4" presStyleCnt="5">
        <dgm:presLayoutVars>
          <dgm:bulletEnabled val="1"/>
        </dgm:presLayoutVars>
      </dgm:prSet>
      <dgm:spPr/>
    </dgm:pt>
  </dgm:ptLst>
  <dgm:cxnLst>
    <dgm:cxn modelId="{A5613A00-E910-44DE-8837-BC73FA4724A0}" type="presOf" srcId="{319D4E4F-8517-4142-A829-CF0C41A50F8B}" destId="{5C95A312-71CD-4084-B02E-2B852D911512}" srcOrd="0" destOrd="1" presId="urn:microsoft.com/office/officeart/2005/8/layout/vList4"/>
    <dgm:cxn modelId="{EE708601-2AEA-4A4D-8E74-18091D7DD052}" type="presOf" srcId="{319D4E4F-8517-4142-A829-CF0C41A50F8B}" destId="{40CB57CE-C97E-42B6-A6A6-3B57A4C5FC62}" srcOrd="1" destOrd="1" presId="urn:microsoft.com/office/officeart/2005/8/layout/vList4"/>
    <dgm:cxn modelId="{BFDE490C-ED26-4DFE-85A9-EBA0A30CA204}" srcId="{05850B50-5A9D-44E8-A634-58F04F35F6C6}" destId="{E043895D-D112-4830-8CC0-0C375EE384A1}" srcOrd="0" destOrd="0" parTransId="{2001D175-D6DD-48BA-936E-F66E0EA28CC8}" sibTransId="{92F18AB6-033A-462D-B85C-6C12787CCB64}"/>
    <dgm:cxn modelId="{BAF09823-E31A-4C28-B327-80D7EB546050}" srcId="{1AD815F4-BE6D-453F-BCA4-F12A72393647}" destId="{5FE0980E-BA30-4622-948E-D65B3CB587EA}" srcOrd="0" destOrd="0" parTransId="{FAA483C9-44CC-4369-B324-030B705C3C8F}" sibTransId="{75B33061-9A67-4328-8280-879462DA2A6B}"/>
    <dgm:cxn modelId="{FF0C9436-38E4-434F-A9EC-C2A07C9A4E76}" type="presOf" srcId="{4CD65AD4-B1E6-413C-8846-1DA4CBA8E08D}" destId="{40CB57CE-C97E-42B6-A6A6-3B57A4C5FC62}" srcOrd="1" destOrd="0" presId="urn:microsoft.com/office/officeart/2005/8/layout/vList4"/>
    <dgm:cxn modelId="{6E747E37-F26F-45B9-8694-EC18F9D2A36E}" srcId="{A7E3AB73-FB98-4972-855D-428DD6D36416}" destId="{4CD65AD4-B1E6-413C-8846-1DA4CBA8E08D}" srcOrd="1" destOrd="0" parTransId="{43707AF7-8565-49C9-A403-42371A720F7C}" sibTransId="{096ABF4C-39C9-4F26-9234-F18965C01EA4}"/>
    <dgm:cxn modelId="{59E4A53A-AEE2-4CA0-8655-437011112223}" type="presOf" srcId="{05850B50-5A9D-44E8-A634-58F04F35F6C6}" destId="{7DE5362F-67E7-45C3-B1A5-DDDEF920F99F}" srcOrd="1" destOrd="0" presId="urn:microsoft.com/office/officeart/2005/8/layout/vList4"/>
    <dgm:cxn modelId="{01833E61-D5D0-4675-9833-165A9B23E8EC}" type="presOf" srcId="{A7E3AB73-FB98-4972-855D-428DD6D36416}" destId="{76DB3DF6-56D7-45CC-832F-DA989E335584}" srcOrd="0" destOrd="0" presId="urn:microsoft.com/office/officeart/2005/8/layout/vList4"/>
    <dgm:cxn modelId="{26C49742-93EB-484D-9FA8-2E77DAE04358}" srcId="{A7E3AB73-FB98-4972-855D-428DD6D36416}" destId="{8ED081CC-FF21-4BF1-84CB-85DFE7DBECEE}" srcOrd="3" destOrd="0" parTransId="{9A04924A-58A1-44AC-B842-F196D63F0C7D}" sibTransId="{1E794E54-D0F1-4C2A-9168-8128CF334601}"/>
    <dgm:cxn modelId="{B2707144-3669-44D1-9566-245FA3E0363C}" srcId="{A7E3AB73-FB98-4972-855D-428DD6D36416}" destId="{1AD815F4-BE6D-453F-BCA4-F12A72393647}" srcOrd="4" destOrd="0" parTransId="{4E0263A6-E3B0-4A86-9D14-83E8EABB22B0}" sibTransId="{B3AC1588-AD80-428B-89D8-298465B55337}"/>
    <dgm:cxn modelId="{AD46206F-D29D-4BAC-9892-DE924D5D932E}" type="presOf" srcId="{1AD815F4-BE6D-453F-BCA4-F12A72393647}" destId="{A9BAEF89-8BB4-4454-A42C-098F4E34B1D2}" srcOrd="1" destOrd="0" presId="urn:microsoft.com/office/officeart/2005/8/layout/vList4"/>
    <dgm:cxn modelId="{E9389582-77F7-4375-9B99-B9237DB8009B}" type="presOf" srcId="{AF0A174D-2737-4465-9E0F-548A7B49EDB1}" destId="{80E77B93-78DB-47DF-A37A-599A7347E543}" srcOrd="0" destOrd="1" presId="urn:microsoft.com/office/officeart/2005/8/layout/vList4"/>
    <dgm:cxn modelId="{DFB55D93-6EA0-4F50-B42E-FD98E5725734}" type="presOf" srcId="{4CD65AD4-B1E6-413C-8846-1DA4CBA8E08D}" destId="{5C95A312-71CD-4084-B02E-2B852D911512}" srcOrd="0" destOrd="0" presId="urn:microsoft.com/office/officeart/2005/8/layout/vList4"/>
    <dgm:cxn modelId="{F4B92D98-6608-444F-80BF-F24359F27829}" srcId="{4CD65AD4-B1E6-413C-8846-1DA4CBA8E08D}" destId="{319D4E4F-8517-4142-A829-CF0C41A50F8B}" srcOrd="0" destOrd="0" parTransId="{3090B6B3-40FA-4BBA-AF44-C9FAFD29789D}" sibTransId="{DFC78929-12A2-4727-AD6F-F28E7CF34D3C}"/>
    <dgm:cxn modelId="{CBF282A1-CFC5-43A2-B940-A956F495A961}" type="presOf" srcId="{32F601C2-94D0-40A3-BDC3-C2B797425713}" destId="{2D6E5BEB-AC41-46C1-96D1-C66559670DEB}" srcOrd="0" destOrd="1" presId="urn:microsoft.com/office/officeart/2005/8/layout/vList4"/>
    <dgm:cxn modelId="{0065E2A7-2A0A-4889-AC26-78170CBF0B3B}" srcId="{A7E3AB73-FB98-4972-855D-428DD6D36416}" destId="{E64711A7-086A-4A88-8FCF-60F57A4FAC4F}" srcOrd="0" destOrd="0" parTransId="{7B76BEDD-B13E-486A-B569-B57C2712AF00}" sibTransId="{F70EA6E6-709B-4273-BB5C-692FC4E56AE6}"/>
    <dgm:cxn modelId="{5ECAFEAC-DF73-4BC0-9D2B-D273742424F9}" type="presOf" srcId="{32F601C2-94D0-40A3-BDC3-C2B797425713}" destId="{11999367-ED23-492B-B398-EC362C2CDEC8}" srcOrd="1" destOrd="1" presId="urn:microsoft.com/office/officeart/2005/8/layout/vList4"/>
    <dgm:cxn modelId="{4635BBB2-C970-485F-A2FD-FEAC29A45F75}" type="presOf" srcId="{5FE0980E-BA30-4622-948E-D65B3CB587EA}" destId="{A9BAEF89-8BB4-4454-A42C-098F4E34B1D2}" srcOrd="1" destOrd="1" presId="urn:microsoft.com/office/officeart/2005/8/layout/vList4"/>
    <dgm:cxn modelId="{0EE65BC8-8DB9-4F0C-8B25-4A9BA804F23B}" type="presOf" srcId="{1AD815F4-BE6D-453F-BCA4-F12A72393647}" destId="{DD340E56-E470-4553-864A-25DF63BEA77D}" srcOrd="0" destOrd="0" presId="urn:microsoft.com/office/officeart/2005/8/layout/vList4"/>
    <dgm:cxn modelId="{E7BCC7CB-8587-4BE0-AE05-152A46583589}" type="presOf" srcId="{8ED081CC-FF21-4BF1-84CB-85DFE7DBECEE}" destId="{D67DE391-7D16-4E02-9467-91704C8688E6}" srcOrd="1" destOrd="0" presId="urn:microsoft.com/office/officeart/2005/8/layout/vList4"/>
    <dgm:cxn modelId="{E916FFD6-83B7-4F51-B47C-672300154704}" srcId="{8ED081CC-FF21-4BF1-84CB-85DFE7DBECEE}" destId="{AF0A174D-2737-4465-9E0F-548A7B49EDB1}" srcOrd="0" destOrd="0" parTransId="{A34B7A25-94CC-47F0-B692-5663BA05E79A}" sibTransId="{62408C4B-6895-4798-8572-42A63A64548C}"/>
    <dgm:cxn modelId="{D25DA3DB-2147-466F-B7D4-499A8114164C}" type="presOf" srcId="{E64711A7-086A-4A88-8FCF-60F57A4FAC4F}" destId="{2D6E5BEB-AC41-46C1-96D1-C66559670DEB}" srcOrd="0" destOrd="0" presId="urn:microsoft.com/office/officeart/2005/8/layout/vList4"/>
    <dgm:cxn modelId="{7B65CEDC-16E4-4828-BCF6-57480C12274E}" srcId="{A7E3AB73-FB98-4972-855D-428DD6D36416}" destId="{05850B50-5A9D-44E8-A634-58F04F35F6C6}" srcOrd="2" destOrd="0" parTransId="{516B575C-7474-44A3-85FE-4B7F082F3940}" sibTransId="{1B40EBD2-AB2C-4EBC-B447-400CF1B415F1}"/>
    <dgm:cxn modelId="{037807DE-7F06-4AE9-8B49-4D629D971554}" srcId="{E64711A7-086A-4A88-8FCF-60F57A4FAC4F}" destId="{32F601C2-94D0-40A3-BDC3-C2B797425713}" srcOrd="0" destOrd="0" parTransId="{9D52DEDA-A53D-4374-A9EA-8858370D0439}" sibTransId="{879D001E-3193-4D54-8E89-0B7B72D0EEE9}"/>
    <dgm:cxn modelId="{9E295DE0-15AE-418B-9F30-07DB7681712C}" type="presOf" srcId="{E043895D-D112-4830-8CC0-0C375EE384A1}" destId="{7DE5362F-67E7-45C3-B1A5-DDDEF920F99F}" srcOrd="1" destOrd="1" presId="urn:microsoft.com/office/officeart/2005/8/layout/vList4"/>
    <dgm:cxn modelId="{3ECBBAE4-326E-4068-A6BF-E8D1CC078F1A}" type="presOf" srcId="{E64711A7-086A-4A88-8FCF-60F57A4FAC4F}" destId="{11999367-ED23-492B-B398-EC362C2CDEC8}" srcOrd="1" destOrd="0" presId="urn:microsoft.com/office/officeart/2005/8/layout/vList4"/>
    <dgm:cxn modelId="{E5DB26E5-1251-4258-9688-9A4BB19EE912}" type="presOf" srcId="{5FE0980E-BA30-4622-948E-D65B3CB587EA}" destId="{DD340E56-E470-4553-864A-25DF63BEA77D}" srcOrd="0" destOrd="1" presId="urn:microsoft.com/office/officeart/2005/8/layout/vList4"/>
    <dgm:cxn modelId="{960492E8-7C79-4A2D-AC36-8C188C25E23C}" type="presOf" srcId="{8ED081CC-FF21-4BF1-84CB-85DFE7DBECEE}" destId="{80E77B93-78DB-47DF-A37A-599A7347E543}" srcOrd="0" destOrd="0" presId="urn:microsoft.com/office/officeart/2005/8/layout/vList4"/>
    <dgm:cxn modelId="{97F523F2-ED4D-4FEA-83C1-2E2FAE3A71E9}" type="presOf" srcId="{AF0A174D-2737-4465-9E0F-548A7B49EDB1}" destId="{D67DE391-7D16-4E02-9467-91704C8688E6}" srcOrd="1" destOrd="1" presId="urn:microsoft.com/office/officeart/2005/8/layout/vList4"/>
    <dgm:cxn modelId="{6A4295F6-944B-40BC-943C-F6FCF7A542EF}" type="presOf" srcId="{E043895D-D112-4830-8CC0-0C375EE384A1}" destId="{2A9C11D5-77E7-4E13-ADDB-0AF7AD20818F}" srcOrd="0" destOrd="1" presId="urn:microsoft.com/office/officeart/2005/8/layout/vList4"/>
    <dgm:cxn modelId="{E01CF8FC-C6B4-4F40-AF76-2C32374F722D}" type="presOf" srcId="{05850B50-5A9D-44E8-A634-58F04F35F6C6}" destId="{2A9C11D5-77E7-4E13-ADDB-0AF7AD20818F}" srcOrd="0" destOrd="0" presId="urn:microsoft.com/office/officeart/2005/8/layout/vList4"/>
    <dgm:cxn modelId="{6AAA0C8E-CE7E-4D84-A838-7CE6B2A93FCA}" type="presParOf" srcId="{76DB3DF6-56D7-45CC-832F-DA989E335584}" destId="{B07F7052-2B0D-4388-9083-46B12C10904D}" srcOrd="0" destOrd="0" presId="urn:microsoft.com/office/officeart/2005/8/layout/vList4"/>
    <dgm:cxn modelId="{D504BF8F-1D20-43FF-BE2B-F7D3B9DC4DB7}" type="presParOf" srcId="{B07F7052-2B0D-4388-9083-46B12C10904D}" destId="{2D6E5BEB-AC41-46C1-96D1-C66559670DEB}" srcOrd="0" destOrd="0" presId="urn:microsoft.com/office/officeart/2005/8/layout/vList4"/>
    <dgm:cxn modelId="{894FAAF7-6382-4B95-9713-0636F81CF6E8}" type="presParOf" srcId="{B07F7052-2B0D-4388-9083-46B12C10904D}" destId="{84AE3783-8C9E-4100-84AC-1D5874585C94}" srcOrd="1" destOrd="0" presId="urn:microsoft.com/office/officeart/2005/8/layout/vList4"/>
    <dgm:cxn modelId="{DEF413D2-D781-479B-BCE7-DE60C06A3973}" type="presParOf" srcId="{B07F7052-2B0D-4388-9083-46B12C10904D}" destId="{11999367-ED23-492B-B398-EC362C2CDEC8}" srcOrd="2" destOrd="0" presId="urn:microsoft.com/office/officeart/2005/8/layout/vList4"/>
    <dgm:cxn modelId="{A0A44038-B7FE-4422-A7EF-7C26FD0CB098}" type="presParOf" srcId="{76DB3DF6-56D7-45CC-832F-DA989E335584}" destId="{7C2610AD-8519-47E3-890B-8109EAFA151C}" srcOrd="1" destOrd="0" presId="urn:microsoft.com/office/officeart/2005/8/layout/vList4"/>
    <dgm:cxn modelId="{80D4ABDF-D225-4246-902A-EA23D912A7F8}" type="presParOf" srcId="{76DB3DF6-56D7-45CC-832F-DA989E335584}" destId="{6ADAEB38-86E7-433C-943D-46958BAFA4B5}" srcOrd="2" destOrd="0" presId="urn:microsoft.com/office/officeart/2005/8/layout/vList4"/>
    <dgm:cxn modelId="{A06C2CB4-AB70-4959-A54F-21D5998F9D8E}" type="presParOf" srcId="{6ADAEB38-86E7-433C-943D-46958BAFA4B5}" destId="{5C95A312-71CD-4084-B02E-2B852D911512}" srcOrd="0" destOrd="0" presId="urn:microsoft.com/office/officeart/2005/8/layout/vList4"/>
    <dgm:cxn modelId="{2B496FCE-56AC-4DF5-904A-E15E61C001CD}" type="presParOf" srcId="{6ADAEB38-86E7-433C-943D-46958BAFA4B5}" destId="{866807C7-66D6-425D-907B-3628BAD06AD4}" srcOrd="1" destOrd="0" presId="urn:microsoft.com/office/officeart/2005/8/layout/vList4"/>
    <dgm:cxn modelId="{27771674-CD02-46BD-BC0D-1B6B0B84F222}" type="presParOf" srcId="{6ADAEB38-86E7-433C-943D-46958BAFA4B5}" destId="{40CB57CE-C97E-42B6-A6A6-3B57A4C5FC62}" srcOrd="2" destOrd="0" presId="urn:microsoft.com/office/officeart/2005/8/layout/vList4"/>
    <dgm:cxn modelId="{7DAF45AD-FC5D-47EF-AEF3-501EEFAEB680}" type="presParOf" srcId="{76DB3DF6-56D7-45CC-832F-DA989E335584}" destId="{5AACEB27-6638-4CD5-8A2E-C9BA9CC06026}" srcOrd="3" destOrd="0" presId="urn:microsoft.com/office/officeart/2005/8/layout/vList4"/>
    <dgm:cxn modelId="{58256612-73E4-42EA-A346-7F330F2D66AB}" type="presParOf" srcId="{76DB3DF6-56D7-45CC-832F-DA989E335584}" destId="{31BF6E9E-74AB-4405-ADAE-D1BFDA69110B}" srcOrd="4" destOrd="0" presId="urn:microsoft.com/office/officeart/2005/8/layout/vList4"/>
    <dgm:cxn modelId="{A5D9366D-E3AE-4CFA-ACFB-D263BAB6E718}" type="presParOf" srcId="{31BF6E9E-74AB-4405-ADAE-D1BFDA69110B}" destId="{2A9C11D5-77E7-4E13-ADDB-0AF7AD20818F}" srcOrd="0" destOrd="0" presId="urn:microsoft.com/office/officeart/2005/8/layout/vList4"/>
    <dgm:cxn modelId="{96124E28-2C24-436F-8949-38CACBDCB7FB}" type="presParOf" srcId="{31BF6E9E-74AB-4405-ADAE-D1BFDA69110B}" destId="{6B7E5107-C6D4-4A49-8DCC-9CC41777A202}" srcOrd="1" destOrd="0" presId="urn:microsoft.com/office/officeart/2005/8/layout/vList4"/>
    <dgm:cxn modelId="{1B4215B2-9E05-412B-B82E-E401141AA250}" type="presParOf" srcId="{31BF6E9E-74AB-4405-ADAE-D1BFDA69110B}" destId="{7DE5362F-67E7-45C3-B1A5-DDDEF920F99F}" srcOrd="2" destOrd="0" presId="urn:microsoft.com/office/officeart/2005/8/layout/vList4"/>
    <dgm:cxn modelId="{9FD2934B-1C90-41D8-AC7B-AF352F9FD703}" type="presParOf" srcId="{76DB3DF6-56D7-45CC-832F-DA989E335584}" destId="{AF578A7F-85B5-44EC-B4D0-E2624BE7C599}" srcOrd="5" destOrd="0" presId="urn:microsoft.com/office/officeart/2005/8/layout/vList4"/>
    <dgm:cxn modelId="{28EA432B-E679-4BC2-9605-99D241B99598}" type="presParOf" srcId="{76DB3DF6-56D7-45CC-832F-DA989E335584}" destId="{E0B900F3-9D54-41CC-B1A5-B3FEEE0E36D2}" srcOrd="6" destOrd="0" presId="urn:microsoft.com/office/officeart/2005/8/layout/vList4"/>
    <dgm:cxn modelId="{5FC21413-AB5B-4AF1-8B88-EC643395BC99}" type="presParOf" srcId="{E0B900F3-9D54-41CC-B1A5-B3FEEE0E36D2}" destId="{80E77B93-78DB-47DF-A37A-599A7347E543}" srcOrd="0" destOrd="0" presId="urn:microsoft.com/office/officeart/2005/8/layout/vList4"/>
    <dgm:cxn modelId="{27F17E65-7C7F-4041-921F-758D8E21CB19}" type="presParOf" srcId="{E0B900F3-9D54-41CC-B1A5-B3FEEE0E36D2}" destId="{7C09561F-AD31-496A-A2E3-F996DFDDFD25}" srcOrd="1" destOrd="0" presId="urn:microsoft.com/office/officeart/2005/8/layout/vList4"/>
    <dgm:cxn modelId="{861A9685-9627-48D9-89A1-616ED78A19DD}" type="presParOf" srcId="{E0B900F3-9D54-41CC-B1A5-B3FEEE0E36D2}" destId="{D67DE391-7D16-4E02-9467-91704C8688E6}" srcOrd="2" destOrd="0" presId="urn:microsoft.com/office/officeart/2005/8/layout/vList4"/>
    <dgm:cxn modelId="{3352E994-214A-4469-BF8B-B8A283309D68}" type="presParOf" srcId="{76DB3DF6-56D7-45CC-832F-DA989E335584}" destId="{08928AA8-5730-4C03-8B87-46FEB0C12C4C}" srcOrd="7" destOrd="0" presId="urn:microsoft.com/office/officeart/2005/8/layout/vList4"/>
    <dgm:cxn modelId="{9123A556-9D2A-47E2-9FE9-AC351805976F}" type="presParOf" srcId="{76DB3DF6-56D7-45CC-832F-DA989E335584}" destId="{11B04CA3-0825-4B9C-84AA-D3A8702961D1}" srcOrd="8" destOrd="0" presId="urn:microsoft.com/office/officeart/2005/8/layout/vList4"/>
    <dgm:cxn modelId="{E9E0DBDD-2C9F-4323-9533-AA9798CD150B}" type="presParOf" srcId="{11B04CA3-0825-4B9C-84AA-D3A8702961D1}" destId="{DD340E56-E470-4553-864A-25DF63BEA77D}" srcOrd="0" destOrd="0" presId="urn:microsoft.com/office/officeart/2005/8/layout/vList4"/>
    <dgm:cxn modelId="{11B5B120-63E6-45CC-B1A0-F27D405384E8}" type="presParOf" srcId="{11B04CA3-0825-4B9C-84AA-D3A8702961D1}" destId="{E384B2CF-4107-4A9C-9E66-3B196EE075FB}" srcOrd="1" destOrd="0" presId="urn:microsoft.com/office/officeart/2005/8/layout/vList4"/>
    <dgm:cxn modelId="{062BE1F7-C5E0-4B65-B5DA-E409A43C7829}" type="presParOf" srcId="{11B04CA3-0825-4B9C-84AA-D3A8702961D1}" destId="{A9BAEF89-8BB4-4454-A42C-098F4E34B1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9D5405-749A-46B0-818A-AE475000F7D5}" type="doc">
      <dgm:prSet loTypeId="urn:microsoft.com/office/officeart/2008/layout/AccentedPicture" loCatId="pictur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KG"/>
        </a:p>
      </dgm:t>
    </dgm:pt>
    <dgm:pt modelId="{E7D2E09F-3EE9-4348-8D57-19EFB275C293}">
      <dgm:prSet phldrT="[Текст]"/>
      <dgm:spPr/>
      <dgm:t>
        <a:bodyPr/>
        <a:lstStyle/>
        <a:p>
          <a:r>
            <a:rPr lang="ru-KG" b="1" dirty="0">
              <a:solidFill>
                <a:srgbClr val="C00000"/>
              </a:solidFill>
            </a:rPr>
            <a:t>Основные KPI кафедры</a:t>
          </a:r>
          <a:endParaRPr lang="ru-KG" dirty="0">
            <a:solidFill>
              <a:srgbClr val="C00000"/>
            </a:solidFill>
          </a:endParaRPr>
        </a:p>
      </dgm:t>
    </dgm:pt>
    <dgm:pt modelId="{34A48F97-E742-4F79-AAB8-1C47C60CA397}" type="parTrans" cxnId="{B0E0B1D7-0F53-4983-B848-85CFB72F45E3}">
      <dgm:prSet/>
      <dgm:spPr/>
      <dgm:t>
        <a:bodyPr/>
        <a:lstStyle/>
        <a:p>
          <a:endParaRPr lang="ru-KG"/>
        </a:p>
      </dgm:t>
    </dgm:pt>
    <dgm:pt modelId="{747B0493-17EB-4513-9A7A-5B325C07662F}" type="sibTrans" cxnId="{B0E0B1D7-0F53-4983-B848-85CFB72F45E3}">
      <dgm:prSet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ru-KG"/>
        </a:p>
      </dgm:t>
    </dgm:pt>
    <dgm:pt modelId="{1259384D-6653-4C7C-AE59-4F424F9B6CB1}">
      <dgm:prSet phldrT="[Текст]"/>
      <dgm:spPr/>
      <dgm:t>
        <a:bodyPr/>
        <a:lstStyle/>
        <a:p>
          <a:r>
            <a:rPr lang="ru-KG" dirty="0"/>
            <a:t>выполнение учебной нагрузки – </a:t>
          </a:r>
          <a:r>
            <a:rPr lang="ru-KG" b="1" dirty="0"/>
            <a:t>100 %</a:t>
          </a:r>
          <a:endParaRPr lang="ru-KG" dirty="0"/>
        </a:p>
      </dgm:t>
    </dgm:pt>
    <dgm:pt modelId="{0AD5D7DB-866C-4091-94DB-A2276BD1DB16}" type="parTrans" cxnId="{C8DE2A50-124F-4B6C-8C0A-AB1AAF0982FE}">
      <dgm:prSet/>
      <dgm:spPr/>
      <dgm:t>
        <a:bodyPr/>
        <a:lstStyle/>
        <a:p>
          <a:endParaRPr lang="ru-KG"/>
        </a:p>
      </dgm:t>
    </dgm:pt>
    <dgm:pt modelId="{DC32FCE3-A934-46E2-8DF1-8159D699CA87}" type="sibTrans" cxnId="{C8DE2A50-124F-4B6C-8C0A-AB1AAF0982FE}">
      <dgm:prSet/>
      <dgm:spPr/>
      <dgm:t>
        <a:bodyPr/>
        <a:lstStyle/>
        <a:p>
          <a:endParaRPr lang="ru-KG"/>
        </a:p>
      </dgm:t>
    </dgm:pt>
    <dgm:pt modelId="{ADABCA49-C96A-4711-B3E8-3B8FD30B5025}">
      <dgm:prSet phldrT="[Текст]"/>
      <dgm:spPr/>
      <dgm:t>
        <a:bodyPr/>
        <a:lstStyle/>
        <a:p>
          <a:r>
            <a:rPr lang="ru-KG" dirty="0"/>
            <a:t>качество знаний студентов – </a:t>
          </a:r>
          <a:r>
            <a:rPr lang="ru-KG" b="1" dirty="0"/>
            <a:t>не менее 85 %</a:t>
          </a:r>
          <a:endParaRPr lang="ru-KG" dirty="0"/>
        </a:p>
      </dgm:t>
    </dgm:pt>
    <dgm:pt modelId="{C67F03A1-C57C-4943-9C49-41D85445DD3A}" type="parTrans" cxnId="{D2AA64E3-9CE8-4E76-AE2B-5115C4BC8825}">
      <dgm:prSet/>
      <dgm:spPr/>
      <dgm:t>
        <a:bodyPr/>
        <a:lstStyle/>
        <a:p>
          <a:endParaRPr lang="ru-KG"/>
        </a:p>
      </dgm:t>
    </dgm:pt>
    <dgm:pt modelId="{675095ED-2FFC-4868-BD52-B3D7C1022A6F}" type="sibTrans" cxnId="{D2AA64E3-9CE8-4E76-AE2B-5115C4BC8825}">
      <dgm:prSet/>
      <dgm:spPr/>
      <dgm:t>
        <a:bodyPr/>
        <a:lstStyle/>
        <a:p>
          <a:endParaRPr lang="ru-KG"/>
        </a:p>
      </dgm:t>
    </dgm:pt>
    <dgm:pt modelId="{7768602C-DEF6-48AF-866A-35280E29836B}">
      <dgm:prSet phldrT="[Текст]"/>
      <dgm:spPr/>
      <dgm:t>
        <a:bodyPr/>
        <a:lstStyle/>
        <a:p>
          <a:r>
            <a:rPr lang="ru-KG" dirty="0"/>
            <a:t>ежегодный рост научной публикационной активности</a:t>
          </a:r>
        </a:p>
      </dgm:t>
    </dgm:pt>
    <dgm:pt modelId="{B4346821-700B-4846-AD46-19AE5FC4A3C9}" type="parTrans" cxnId="{E01C9482-3239-430C-8FAD-999FCDFD45E8}">
      <dgm:prSet/>
      <dgm:spPr/>
      <dgm:t>
        <a:bodyPr/>
        <a:lstStyle/>
        <a:p>
          <a:endParaRPr lang="ru-KG"/>
        </a:p>
      </dgm:t>
    </dgm:pt>
    <dgm:pt modelId="{93B1FA10-F571-4210-BF9B-0C845B7E8F2B}" type="sibTrans" cxnId="{E01C9482-3239-430C-8FAD-999FCDFD45E8}">
      <dgm:prSet/>
      <dgm:spPr/>
      <dgm:t>
        <a:bodyPr/>
        <a:lstStyle/>
        <a:p>
          <a:endParaRPr lang="ru-KG"/>
        </a:p>
      </dgm:t>
    </dgm:pt>
    <dgm:pt modelId="{B9654E7C-2770-499F-870C-272D4F28E838}">
      <dgm:prSet phldrT="[Текст]"/>
      <dgm:spPr/>
      <dgm:t>
        <a:bodyPr/>
        <a:lstStyle/>
        <a:p>
          <a:r>
            <a:rPr lang="ru-KG"/>
            <a:t>увеличение количества спортивных достижений студентов</a:t>
          </a:r>
          <a:endParaRPr lang="ru-KG" dirty="0"/>
        </a:p>
      </dgm:t>
    </dgm:pt>
    <dgm:pt modelId="{66948C5A-06E5-4EC6-A5D9-4489158D4E74}" type="parTrans" cxnId="{EF8302D7-57AC-48B9-9A7D-9D403473E288}">
      <dgm:prSet/>
      <dgm:spPr/>
      <dgm:t>
        <a:bodyPr/>
        <a:lstStyle/>
        <a:p>
          <a:endParaRPr lang="ru-KG"/>
        </a:p>
      </dgm:t>
    </dgm:pt>
    <dgm:pt modelId="{C53DB855-40E7-4122-8ECD-AC7985DCB4D7}" type="sibTrans" cxnId="{EF8302D7-57AC-48B9-9A7D-9D403473E288}">
      <dgm:prSet/>
      <dgm:spPr/>
      <dgm:t>
        <a:bodyPr/>
        <a:lstStyle/>
        <a:p>
          <a:endParaRPr lang="ru-KG"/>
        </a:p>
      </dgm:t>
    </dgm:pt>
    <dgm:pt modelId="{3F7162D8-30CB-443C-BCFA-340F43214C2A}">
      <dgm:prSet phldrT="[Текст]"/>
      <dgm:spPr/>
      <dgm:t>
        <a:bodyPr/>
        <a:lstStyle/>
        <a:p>
          <a:r>
            <a:rPr lang="ru-KG"/>
            <a:t>повышение уровня цифровизации образовательного процесса</a:t>
          </a:r>
          <a:endParaRPr lang="ru-KG" dirty="0"/>
        </a:p>
      </dgm:t>
    </dgm:pt>
    <dgm:pt modelId="{F40EAA80-609D-452B-B641-09C5494BD5E8}" type="parTrans" cxnId="{FB0F52A7-61FC-4802-8F95-0D668C3209B8}">
      <dgm:prSet/>
      <dgm:spPr/>
      <dgm:t>
        <a:bodyPr/>
        <a:lstStyle/>
        <a:p>
          <a:endParaRPr lang="ru-KG"/>
        </a:p>
      </dgm:t>
    </dgm:pt>
    <dgm:pt modelId="{3923E36A-0168-4F3E-B481-DABADC334350}" type="sibTrans" cxnId="{FB0F52A7-61FC-4802-8F95-0D668C3209B8}">
      <dgm:prSet/>
      <dgm:spPr/>
      <dgm:t>
        <a:bodyPr/>
        <a:lstStyle/>
        <a:p>
          <a:endParaRPr lang="ru-KG"/>
        </a:p>
      </dgm:t>
    </dgm:pt>
    <dgm:pt modelId="{3004473A-B8BF-4C55-89C2-12781F3CB9F1}">
      <dgm:prSet phldrT="[Текст]"/>
      <dgm:spPr/>
      <dgm:t>
        <a:bodyPr/>
        <a:lstStyle/>
        <a:p>
          <a:r>
            <a:rPr lang="ru-KG"/>
            <a:t>развитие международного сотрудничества</a:t>
          </a:r>
          <a:endParaRPr lang="ru-KG" dirty="0"/>
        </a:p>
      </dgm:t>
    </dgm:pt>
    <dgm:pt modelId="{DCAB85E0-6587-43EC-8175-790FB932CB76}" type="parTrans" cxnId="{F76692AA-C008-4B56-8486-7FB37E849519}">
      <dgm:prSet/>
      <dgm:spPr/>
      <dgm:t>
        <a:bodyPr/>
        <a:lstStyle/>
        <a:p>
          <a:endParaRPr lang="ru-KG"/>
        </a:p>
      </dgm:t>
    </dgm:pt>
    <dgm:pt modelId="{F2676F23-1109-4F2A-92EF-B16244738459}" type="sibTrans" cxnId="{F76692AA-C008-4B56-8486-7FB37E849519}">
      <dgm:prSet/>
      <dgm:spPr/>
      <dgm:t>
        <a:bodyPr/>
        <a:lstStyle/>
        <a:p>
          <a:endParaRPr lang="ru-KG"/>
        </a:p>
      </dgm:t>
    </dgm:pt>
    <dgm:pt modelId="{A46BFA4F-0C99-4563-A1FF-6012ADDEFE68}">
      <dgm:prSet phldrT="[Текст]"/>
      <dgm:spPr/>
      <dgm:t>
        <a:bodyPr/>
        <a:lstStyle/>
        <a:p>
          <a:r>
            <a:rPr lang="ru-KG"/>
            <a:t>повышение квалификации преподавателей</a:t>
          </a:r>
          <a:endParaRPr lang="ru-KG" dirty="0"/>
        </a:p>
      </dgm:t>
    </dgm:pt>
    <dgm:pt modelId="{93231AD3-6511-466D-96EF-B7D913B09AB1}" type="parTrans" cxnId="{D5AA47AB-3C7F-404D-94AF-19FB3C05CF9F}">
      <dgm:prSet/>
      <dgm:spPr/>
      <dgm:t>
        <a:bodyPr/>
        <a:lstStyle/>
        <a:p>
          <a:endParaRPr lang="ru-KG"/>
        </a:p>
      </dgm:t>
    </dgm:pt>
    <dgm:pt modelId="{64A6C8EE-B708-4B0C-AABB-22A721DCE522}" type="sibTrans" cxnId="{D5AA47AB-3C7F-404D-94AF-19FB3C05CF9F}">
      <dgm:prSet/>
      <dgm:spPr/>
      <dgm:t>
        <a:bodyPr/>
        <a:lstStyle/>
        <a:p>
          <a:endParaRPr lang="ru-KG"/>
        </a:p>
      </dgm:t>
    </dgm:pt>
    <dgm:pt modelId="{7CEA202B-7CEE-4ACF-8498-D219B22D5219}">
      <dgm:prSet phldrT="[Текст]"/>
      <dgm:spPr/>
      <dgm:t>
        <a:bodyPr/>
        <a:lstStyle/>
        <a:p>
          <a:r>
            <a:rPr lang="ru-KG" dirty="0"/>
            <a:t>рост контингента обучающихся по образовательным программам кафедры</a:t>
          </a:r>
        </a:p>
      </dgm:t>
    </dgm:pt>
    <dgm:pt modelId="{04FE34AB-0439-425F-A66C-C64D4F8E0D61}" type="parTrans" cxnId="{503801A5-AE79-4105-A175-19F6C9416966}">
      <dgm:prSet/>
      <dgm:spPr/>
      <dgm:t>
        <a:bodyPr/>
        <a:lstStyle/>
        <a:p>
          <a:endParaRPr lang="ru-KG"/>
        </a:p>
      </dgm:t>
    </dgm:pt>
    <dgm:pt modelId="{211BE545-59CE-49C7-AC6E-FD67948C1B72}" type="sibTrans" cxnId="{503801A5-AE79-4105-A175-19F6C9416966}">
      <dgm:prSet/>
      <dgm:spPr/>
      <dgm:t>
        <a:bodyPr/>
        <a:lstStyle/>
        <a:p>
          <a:endParaRPr lang="ru-KG"/>
        </a:p>
      </dgm:t>
    </dgm:pt>
    <dgm:pt modelId="{1994F0F2-71F3-49D8-AFEE-CE8C99029599}" type="pres">
      <dgm:prSet presAssocID="{099D5405-749A-46B0-818A-AE475000F7D5}" presName="Name0" presStyleCnt="0">
        <dgm:presLayoutVars>
          <dgm:dir/>
        </dgm:presLayoutVars>
      </dgm:prSet>
      <dgm:spPr/>
    </dgm:pt>
    <dgm:pt modelId="{98E8800D-2EE2-4675-AC75-D18CE36BC019}" type="pres">
      <dgm:prSet presAssocID="{747B0493-17EB-4513-9A7A-5B325C07662F}" presName="picture_1" presStyleLbl="bgImgPlace1" presStyleIdx="0" presStyleCnt="1"/>
      <dgm:spPr/>
    </dgm:pt>
    <dgm:pt modelId="{254898A3-7816-480C-A975-D70F62C80DEF}" type="pres">
      <dgm:prSet presAssocID="{E7D2E09F-3EE9-4348-8D57-19EFB275C293}" presName="text_1" presStyleLbl="node1" presStyleIdx="0" presStyleCnt="0">
        <dgm:presLayoutVars>
          <dgm:bulletEnabled val="1"/>
        </dgm:presLayoutVars>
      </dgm:prSet>
      <dgm:spPr/>
    </dgm:pt>
    <dgm:pt modelId="{5F20C3B6-F3D8-4342-B455-0ADCB3475DF2}" type="pres">
      <dgm:prSet presAssocID="{099D5405-749A-46B0-818A-AE475000F7D5}" presName="linV" presStyleCnt="0"/>
      <dgm:spPr/>
    </dgm:pt>
    <dgm:pt modelId="{8F3BCDCB-0728-408E-944D-FAB5B30B62D7}" type="pres">
      <dgm:prSet presAssocID="{1259384D-6653-4C7C-AE59-4F424F9B6CB1}" presName="pair" presStyleCnt="0"/>
      <dgm:spPr/>
    </dgm:pt>
    <dgm:pt modelId="{FB8498D0-870F-4082-91E4-52267A9FA758}" type="pres">
      <dgm:prSet presAssocID="{1259384D-6653-4C7C-AE59-4F424F9B6CB1}" presName="spaceH" presStyleLbl="node1" presStyleIdx="0" presStyleCnt="0"/>
      <dgm:spPr/>
    </dgm:pt>
    <dgm:pt modelId="{F1666DBD-DE71-4E0A-8729-66984397AFD6}" type="pres">
      <dgm:prSet presAssocID="{1259384D-6653-4C7C-AE59-4F424F9B6CB1}" presName="desPictures" presStyleLbl="alignImgPlace1" presStyleIdx="0" presStyleCnt="8"/>
      <dgm:spPr/>
    </dgm:pt>
    <dgm:pt modelId="{7123C2DC-F53B-4193-B5C3-D1C45918E44A}" type="pres">
      <dgm:prSet presAssocID="{1259384D-6653-4C7C-AE59-4F424F9B6CB1}" presName="desTextWrapper" presStyleCnt="0"/>
      <dgm:spPr/>
    </dgm:pt>
    <dgm:pt modelId="{EA86D02D-4DB5-4003-8BCD-20B8CAB84259}" type="pres">
      <dgm:prSet presAssocID="{1259384D-6653-4C7C-AE59-4F424F9B6CB1}" presName="desText" presStyleLbl="revTx" presStyleIdx="0" presStyleCnt="8">
        <dgm:presLayoutVars>
          <dgm:bulletEnabled val="1"/>
        </dgm:presLayoutVars>
      </dgm:prSet>
      <dgm:spPr/>
    </dgm:pt>
    <dgm:pt modelId="{AB0FE5B6-9C1B-4A7A-9D66-1641A2324B74}" type="pres">
      <dgm:prSet presAssocID="{DC32FCE3-A934-46E2-8DF1-8159D699CA87}" presName="spaceV" presStyleCnt="0"/>
      <dgm:spPr/>
    </dgm:pt>
    <dgm:pt modelId="{E702451C-6021-4B57-87E2-81878736A142}" type="pres">
      <dgm:prSet presAssocID="{ADABCA49-C96A-4711-B3E8-3B8FD30B5025}" presName="pair" presStyleCnt="0"/>
      <dgm:spPr/>
    </dgm:pt>
    <dgm:pt modelId="{891C7A60-F68F-4E1B-B8C8-92628F3D978E}" type="pres">
      <dgm:prSet presAssocID="{ADABCA49-C96A-4711-B3E8-3B8FD30B5025}" presName="spaceH" presStyleLbl="node1" presStyleIdx="0" presStyleCnt="0"/>
      <dgm:spPr/>
    </dgm:pt>
    <dgm:pt modelId="{27D5C564-8E4A-460D-B0A8-BFB223E8AEB8}" type="pres">
      <dgm:prSet presAssocID="{ADABCA49-C96A-4711-B3E8-3B8FD30B5025}" presName="desPictures" presStyleLbl="alignImgPlace1" presStyleIdx="1" presStyleCnt="8"/>
      <dgm:spPr/>
    </dgm:pt>
    <dgm:pt modelId="{3168B567-AC8E-4AA5-BD7E-E5281601CBD1}" type="pres">
      <dgm:prSet presAssocID="{ADABCA49-C96A-4711-B3E8-3B8FD30B5025}" presName="desTextWrapper" presStyleCnt="0"/>
      <dgm:spPr/>
    </dgm:pt>
    <dgm:pt modelId="{6E5A9F2C-4925-4246-8C75-08B0FF1B2811}" type="pres">
      <dgm:prSet presAssocID="{ADABCA49-C96A-4711-B3E8-3B8FD30B5025}" presName="desText" presStyleLbl="revTx" presStyleIdx="1" presStyleCnt="8">
        <dgm:presLayoutVars>
          <dgm:bulletEnabled val="1"/>
        </dgm:presLayoutVars>
      </dgm:prSet>
      <dgm:spPr/>
    </dgm:pt>
    <dgm:pt modelId="{C1CDF64D-54C4-4BA9-80E9-819EB8573B6B}" type="pres">
      <dgm:prSet presAssocID="{675095ED-2FFC-4868-BD52-B3D7C1022A6F}" presName="spaceV" presStyleCnt="0"/>
      <dgm:spPr/>
    </dgm:pt>
    <dgm:pt modelId="{8D5D3900-381B-41DE-9C20-794A596F4E0E}" type="pres">
      <dgm:prSet presAssocID="{7768602C-DEF6-48AF-866A-35280E29836B}" presName="pair" presStyleCnt="0"/>
      <dgm:spPr/>
    </dgm:pt>
    <dgm:pt modelId="{D9A9CF4E-D5E6-4541-949C-C3967D8B7F1C}" type="pres">
      <dgm:prSet presAssocID="{7768602C-DEF6-48AF-866A-35280E29836B}" presName="spaceH" presStyleLbl="node1" presStyleIdx="0" presStyleCnt="0"/>
      <dgm:spPr/>
    </dgm:pt>
    <dgm:pt modelId="{E1401A34-FA2F-476D-A605-F24B3CEC4245}" type="pres">
      <dgm:prSet presAssocID="{7768602C-DEF6-48AF-866A-35280E29836B}" presName="desPictures" presStyleLbl="alignImgPlace1" presStyleIdx="2" presStyleCnt="8"/>
      <dgm:spPr/>
    </dgm:pt>
    <dgm:pt modelId="{B237E947-3D0C-42BF-A0BC-0EDAB1A2A34D}" type="pres">
      <dgm:prSet presAssocID="{7768602C-DEF6-48AF-866A-35280E29836B}" presName="desTextWrapper" presStyleCnt="0"/>
      <dgm:spPr/>
    </dgm:pt>
    <dgm:pt modelId="{738D1459-47E2-4544-B08C-4EE5B7DA32B3}" type="pres">
      <dgm:prSet presAssocID="{7768602C-DEF6-48AF-866A-35280E29836B}" presName="desText" presStyleLbl="revTx" presStyleIdx="2" presStyleCnt="8">
        <dgm:presLayoutVars>
          <dgm:bulletEnabled val="1"/>
        </dgm:presLayoutVars>
      </dgm:prSet>
      <dgm:spPr/>
    </dgm:pt>
    <dgm:pt modelId="{C56F1BB8-8487-43AA-9B8A-6DA38C91CFA3}" type="pres">
      <dgm:prSet presAssocID="{93B1FA10-F571-4210-BF9B-0C845B7E8F2B}" presName="spaceV" presStyleCnt="0"/>
      <dgm:spPr/>
    </dgm:pt>
    <dgm:pt modelId="{9AC7E546-CAF0-4B57-894D-653FF12200FC}" type="pres">
      <dgm:prSet presAssocID="{B9654E7C-2770-499F-870C-272D4F28E838}" presName="pair" presStyleCnt="0"/>
      <dgm:spPr/>
    </dgm:pt>
    <dgm:pt modelId="{6380FE79-F137-4F9B-91DB-7A9401EED4EC}" type="pres">
      <dgm:prSet presAssocID="{B9654E7C-2770-499F-870C-272D4F28E838}" presName="spaceH" presStyleLbl="node1" presStyleIdx="0" presStyleCnt="0"/>
      <dgm:spPr/>
    </dgm:pt>
    <dgm:pt modelId="{5C50C2D2-21B8-408B-96FC-C46BBE90C9FC}" type="pres">
      <dgm:prSet presAssocID="{B9654E7C-2770-499F-870C-272D4F28E838}" presName="desPictures" presStyleLbl="alignImgPlace1" presStyleIdx="3" presStyleCnt="8"/>
      <dgm:spPr/>
    </dgm:pt>
    <dgm:pt modelId="{205DAA7D-E32D-47E6-8276-9F26F2BC091B}" type="pres">
      <dgm:prSet presAssocID="{B9654E7C-2770-499F-870C-272D4F28E838}" presName="desTextWrapper" presStyleCnt="0"/>
      <dgm:spPr/>
    </dgm:pt>
    <dgm:pt modelId="{0C5C3F96-2C0F-4D78-BC25-057FD2ADB8F1}" type="pres">
      <dgm:prSet presAssocID="{B9654E7C-2770-499F-870C-272D4F28E838}" presName="desText" presStyleLbl="revTx" presStyleIdx="3" presStyleCnt="8">
        <dgm:presLayoutVars>
          <dgm:bulletEnabled val="1"/>
        </dgm:presLayoutVars>
      </dgm:prSet>
      <dgm:spPr/>
    </dgm:pt>
    <dgm:pt modelId="{6E5ED3E2-52F6-486D-AAAD-DD5457B26D04}" type="pres">
      <dgm:prSet presAssocID="{C53DB855-40E7-4122-8ECD-AC7985DCB4D7}" presName="spaceV" presStyleCnt="0"/>
      <dgm:spPr/>
    </dgm:pt>
    <dgm:pt modelId="{21723B3E-F1A7-4A05-975B-8D68B3144A38}" type="pres">
      <dgm:prSet presAssocID="{3F7162D8-30CB-443C-BCFA-340F43214C2A}" presName="pair" presStyleCnt="0"/>
      <dgm:spPr/>
    </dgm:pt>
    <dgm:pt modelId="{CB7E9473-4AF1-4F92-8D61-A2B1C05A1C94}" type="pres">
      <dgm:prSet presAssocID="{3F7162D8-30CB-443C-BCFA-340F43214C2A}" presName="spaceH" presStyleLbl="node1" presStyleIdx="0" presStyleCnt="0"/>
      <dgm:spPr/>
    </dgm:pt>
    <dgm:pt modelId="{1D6EC021-A31C-41D8-BC75-B2A7AC200F00}" type="pres">
      <dgm:prSet presAssocID="{3F7162D8-30CB-443C-BCFA-340F43214C2A}" presName="desPictures" presStyleLbl="alignImgPlace1" presStyleIdx="4" presStyleCnt="8"/>
      <dgm:spPr/>
    </dgm:pt>
    <dgm:pt modelId="{43A5B399-2170-43FE-9131-F258AF03C977}" type="pres">
      <dgm:prSet presAssocID="{3F7162D8-30CB-443C-BCFA-340F43214C2A}" presName="desTextWrapper" presStyleCnt="0"/>
      <dgm:spPr/>
    </dgm:pt>
    <dgm:pt modelId="{5969EDD9-2647-403A-8638-61AF60C82E48}" type="pres">
      <dgm:prSet presAssocID="{3F7162D8-30CB-443C-BCFA-340F43214C2A}" presName="desText" presStyleLbl="revTx" presStyleIdx="4" presStyleCnt="8">
        <dgm:presLayoutVars>
          <dgm:bulletEnabled val="1"/>
        </dgm:presLayoutVars>
      </dgm:prSet>
      <dgm:spPr/>
    </dgm:pt>
    <dgm:pt modelId="{8292BD29-FD77-4E43-A886-9C097F6DBC4C}" type="pres">
      <dgm:prSet presAssocID="{3923E36A-0168-4F3E-B481-DABADC334350}" presName="spaceV" presStyleCnt="0"/>
      <dgm:spPr/>
    </dgm:pt>
    <dgm:pt modelId="{86AE6194-8B4E-4D6E-9236-8DF08F983420}" type="pres">
      <dgm:prSet presAssocID="{3004473A-B8BF-4C55-89C2-12781F3CB9F1}" presName="pair" presStyleCnt="0"/>
      <dgm:spPr/>
    </dgm:pt>
    <dgm:pt modelId="{F647A17B-CC89-40C1-BCEA-07DF3F606BFD}" type="pres">
      <dgm:prSet presAssocID="{3004473A-B8BF-4C55-89C2-12781F3CB9F1}" presName="spaceH" presStyleLbl="node1" presStyleIdx="0" presStyleCnt="0"/>
      <dgm:spPr/>
    </dgm:pt>
    <dgm:pt modelId="{EA5F5122-F93E-4994-9AE4-49DC1E688CC3}" type="pres">
      <dgm:prSet presAssocID="{3004473A-B8BF-4C55-89C2-12781F3CB9F1}" presName="desPictures" presStyleLbl="alignImgPlace1" presStyleIdx="5" presStyleCnt="8"/>
      <dgm:spPr/>
    </dgm:pt>
    <dgm:pt modelId="{86F794BB-2A86-41DF-859A-C69632993A54}" type="pres">
      <dgm:prSet presAssocID="{3004473A-B8BF-4C55-89C2-12781F3CB9F1}" presName="desTextWrapper" presStyleCnt="0"/>
      <dgm:spPr/>
    </dgm:pt>
    <dgm:pt modelId="{53D7ECBE-4D4A-4CD3-B694-4ABB99909778}" type="pres">
      <dgm:prSet presAssocID="{3004473A-B8BF-4C55-89C2-12781F3CB9F1}" presName="desText" presStyleLbl="revTx" presStyleIdx="5" presStyleCnt="8">
        <dgm:presLayoutVars>
          <dgm:bulletEnabled val="1"/>
        </dgm:presLayoutVars>
      </dgm:prSet>
      <dgm:spPr/>
    </dgm:pt>
    <dgm:pt modelId="{AF616F04-91E5-4AB2-996D-B011C87DF898}" type="pres">
      <dgm:prSet presAssocID="{F2676F23-1109-4F2A-92EF-B16244738459}" presName="spaceV" presStyleCnt="0"/>
      <dgm:spPr/>
    </dgm:pt>
    <dgm:pt modelId="{40647B18-09D7-4F34-AACB-9841C7842F8B}" type="pres">
      <dgm:prSet presAssocID="{A46BFA4F-0C99-4563-A1FF-6012ADDEFE68}" presName="pair" presStyleCnt="0"/>
      <dgm:spPr/>
    </dgm:pt>
    <dgm:pt modelId="{F951B377-BC28-4FC3-90F7-7CE0B9AEFEFA}" type="pres">
      <dgm:prSet presAssocID="{A46BFA4F-0C99-4563-A1FF-6012ADDEFE68}" presName="spaceH" presStyleLbl="node1" presStyleIdx="0" presStyleCnt="0"/>
      <dgm:spPr/>
    </dgm:pt>
    <dgm:pt modelId="{DA0AFAD3-9C22-432C-98F1-7E07D7E81744}" type="pres">
      <dgm:prSet presAssocID="{A46BFA4F-0C99-4563-A1FF-6012ADDEFE68}" presName="desPictures" presStyleLbl="alignImgPlace1" presStyleIdx="6" presStyleCnt="8"/>
      <dgm:spPr/>
    </dgm:pt>
    <dgm:pt modelId="{7A8003B1-7DF2-4EEE-B3A7-E4466E93C5D8}" type="pres">
      <dgm:prSet presAssocID="{A46BFA4F-0C99-4563-A1FF-6012ADDEFE68}" presName="desTextWrapper" presStyleCnt="0"/>
      <dgm:spPr/>
    </dgm:pt>
    <dgm:pt modelId="{C7A68C0C-BF02-44D4-BA92-31117BB99468}" type="pres">
      <dgm:prSet presAssocID="{A46BFA4F-0C99-4563-A1FF-6012ADDEFE68}" presName="desText" presStyleLbl="revTx" presStyleIdx="6" presStyleCnt="8">
        <dgm:presLayoutVars>
          <dgm:bulletEnabled val="1"/>
        </dgm:presLayoutVars>
      </dgm:prSet>
      <dgm:spPr/>
    </dgm:pt>
    <dgm:pt modelId="{F345455E-962F-4659-8059-E15AB6C83A16}" type="pres">
      <dgm:prSet presAssocID="{64A6C8EE-B708-4B0C-AABB-22A721DCE522}" presName="spaceV" presStyleCnt="0"/>
      <dgm:spPr/>
    </dgm:pt>
    <dgm:pt modelId="{F55F0334-79A3-4847-95FF-AD115BC731A8}" type="pres">
      <dgm:prSet presAssocID="{7CEA202B-7CEE-4ACF-8498-D219B22D5219}" presName="pair" presStyleCnt="0"/>
      <dgm:spPr/>
    </dgm:pt>
    <dgm:pt modelId="{B5B85271-C697-4EEF-A23D-B77B91AC2E19}" type="pres">
      <dgm:prSet presAssocID="{7CEA202B-7CEE-4ACF-8498-D219B22D5219}" presName="spaceH" presStyleLbl="node1" presStyleIdx="0" presStyleCnt="0"/>
      <dgm:spPr/>
    </dgm:pt>
    <dgm:pt modelId="{51F43FAF-7A36-40B2-885A-CAAB49D46C78}" type="pres">
      <dgm:prSet presAssocID="{7CEA202B-7CEE-4ACF-8498-D219B22D5219}" presName="desPictures" presStyleLbl="alignImgPlace1" presStyleIdx="7" presStyleCnt="8"/>
      <dgm:spPr/>
    </dgm:pt>
    <dgm:pt modelId="{F7D231F0-5C57-4F4C-A1CC-10B77F4BBF8D}" type="pres">
      <dgm:prSet presAssocID="{7CEA202B-7CEE-4ACF-8498-D219B22D5219}" presName="desTextWrapper" presStyleCnt="0"/>
      <dgm:spPr/>
    </dgm:pt>
    <dgm:pt modelId="{10BA05C7-4514-49EA-BF7A-E81C2A8D3722}" type="pres">
      <dgm:prSet presAssocID="{7CEA202B-7CEE-4ACF-8498-D219B22D5219}" presName="desText" presStyleLbl="revTx" presStyleIdx="7" presStyleCnt="8">
        <dgm:presLayoutVars>
          <dgm:bulletEnabled val="1"/>
        </dgm:presLayoutVars>
      </dgm:prSet>
      <dgm:spPr/>
    </dgm:pt>
    <dgm:pt modelId="{04FB87A6-3B38-45CD-878E-5ED6A07A6E7F}" type="pres">
      <dgm:prSet presAssocID="{099D5405-749A-46B0-818A-AE475000F7D5}" presName="maxNode" presStyleCnt="0"/>
      <dgm:spPr/>
    </dgm:pt>
    <dgm:pt modelId="{09176B7B-B4F1-4EBA-A5FB-DA5978E073D9}" type="pres">
      <dgm:prSet presAssocID="{099D5405-749A-46B0-818A-AE475000F7D5}" presName="Name33" presStyleCnt="0"/>
      <dgm:spPr/>
    </dgm:pt>
  </dgm:ptLst>
  <dgm:cxnLst>
    <dgm:cxn modelId="{C8DE2A50-124F-4B6C-8C0A-AB1AAF0982FE}" srcId="{099D5405-749A-46B0-818A-AE475000F7D5}" destId="{1259384D-6653-4C7C-AE59-4F424F9B6CB1}" srcOrd="1" destOrd="0" parTransId="{0AD5D7DB-866C-4091-94DB-A2276BD1DB16}" sibTransId="{DC32FCE3-A934-46E2-8DF1-8159D699CA87}"/>
    <dgm:cxn modelId="{5EC81C75-3C34-48E7-9F11-1A98BDB0848F}" type="presOf" srcId="{3F7162D8-30CB-443C-BCFA-340F43214C2A}" destId="{5969EDD9-2647-403A-8638-61AF60C82E48}" srcOrd="0" destOrd="0" presId="urn:microsoft.com/office/officeart/2008/layout/AccentedPicture"/>
    <dgm:cxn modelId="{E01C9482-3239-430C-8FAD-999FCDFD45E8}" srcId="{099D5405-749A-46B0-818A-AE475000F7D5}" destId="{7768602C-DEF6-48AF-866A-35280E29836B}" srcOrd="3" destOrd="0" parTransId="{B4346821-700B-4846-AD46-19AE5FC4A3C9}" sibTransId="{93B1FA10-F571-4210-BF9B-0C845B7E8F2B}"/>
    <dgm:cxn modelId="{97C2D487-AC43-439C-B11B-F2B656E006EC}" type="presOf" srcId="{7CEA202B-7CEE-4ACF-8498-D219B22D5219}" destId="{10BA05C7-4514-49EA-BF7A-E81C2A8D3722}" srcOrd="0" destOrd="0" presId="urn:microsoft.com/office/officeart/2008/layout/AccentedPicture"/>
    <dgm:cxn modelId="{93CAFD8C-FE81-4C00-B2E8-9C16408FBBC5}" type="presOf" srcId="{7768602C-DEF6-48AF-866A-35280E29836B}" destId="{738D1459-47E2-4544-B08C-4EE5B7DA32B3}" srcOrd="0" destOrd="0" presId="urn:microsoft.com/office/officeart/2008/layout/AccentedPicture"/>
    <dgm:cxn modelId="{E1BFFF93-C7D2-4716-90F4-0A0281856959}" type="presOf" srcId="{099D5405-749A-46B0-818A-AE475000F7D5}" destId="{1994F0F2-71F3-49D8-AFEE-CE8C99029599}" srcOrd="0" destOrd="0" presId="urn:microsoft.com/office/officeart/2008/layout/AccentedPicture"/>
    <dgm:cxn modelId="{72F6A4A1-ECCA-4CC2-BBD5-24D7EFA88ACD}" type="presOf" srcId="{3004473A-B8BF-4C55-89C2-12781F3CB9F1}" destId="{53D7ECBE-4D4A-4CD3-B694-4ABB99909778}" srcOrd="0" destOrd="0" presId="urn:microsoft.com/office/officeart/2008/layout/AccentedPicture"/>
    <dgm:cxn modelId="{503801A5-AE79-4105-A175-19F6C9416966}" srcId="{099D5405-749A-46B0-818A-AE475000F7D5}" destId="{7CEA202B-7CEE-4ACF-8498-D219B22D5219}" srcOrd="8" destOrd="0" parTransId="{04FE34AB-0439-425F-A66C-C64D4F8E0D61}" sibTransId="{211BE545-59CE-49C7-AC6E-FD67948C1B72}"/>
    <dgm:cxn modelId="{FB0F52A7-61FC-4802-8F95-0D668C3209B8}" srcId="{099D5405-749A-46B0-818A-AE475000F7D5}" destId="{3F7162D8-30CB-443C-BCFA-340F43214C2A}" srcOrd="5" destOrd="0" parTransId="{F40EAA80-609D-452B-B641-09C5494BD5E8}" sibTransId="{3923E36A-0168-4F3E-B481-DABADC334350}"/>
    <dgm:cxn modelId="{F76692AA-C008-4B56-8486-7FB37E849519}" srcId="{099D5405-749A-46B0-818A-AE475000F7D5}" destId="{3004473A-B8BF-4C55-89C2-12781F3CB9F1}" srcOrd="6" destOrd="0" parTransId="{DCAB85E0-6587-43EC-8175-790FB932CB76}" sibTransId="{F2676F23-1109-4F2A-92EF-B16244738459}"/>
    <dgm:cxn modelId="{D5AA47AB-3C7F-404D-94AF-19FB3C05CF9F}" srcId="{099D5405-749A-46B0-818A-AE475000F7D5}" destId="{A46BFA4F-0C99-4563-A1FF-6012ADDEFE68}" srcOrd="7" destOrd="0" parTransId="{93231AD3-6511-466D-96EF-B7D913B09AB1}" sibTransId="{64A6C8EE-B708-4B0C-AABB-22A721DCE522}"/>
    <dgm:cxn modelId="{D33D58AC-FF33-4E1E-BCF6-B1A3C1C92265}" type="presOf" srcId="{B9654E7C-2770-499F-870C-272D4F28E838}" destId="{0C5C3F96-2C0F-4D78-BC25-057FD2ADB8F1}" srcOrd="0" destOrd="0" presId="urn:microsoft.com/office/officeart/2008/layout/AccentedPicture"/>
    <dgm:cxn modelId="{5C29B5AD-E795-48CA-8318-FBE075872E60}" type="presOf" srcId="{A46BFA4F-0C99-4563-A1FF-6012ADDEFE68}" destId="{C7A68C0C-BF02-44D4-BA92-31117BB99468}" srcOrd="0" destOrd="0" presId="urn:microsoft.com/office/officeart/2008/layout/AccentedPicture"/>
    <dgm:cxn modelId="{4BEBC8B6-0399-459E-A14A-339CCC2857B2}" type="presOf" srcId="{747B0493-17EB-4513-9A7A-5B325C07662F}" destId="{98E8800D-2EE2-4675-AC75-D18CE36BC019}" srcOrd="0" destOrd="0" presId="urn:microsoft.com/office/officeart/2008/layout/AccentedPicture"/>
    <dgm:cxn modelId="{1C5DF9B7-1100-4BE5-9E07-4E7C3970F0FF}" type="presOf" srcId="{E7D2E09F-3EE9-4348-8D57-19EFB275C293}" destId="{254898A3-7816-480C-A975-D70F62C80DEF}" srcOrd="0" destOrd="0" presId="urn:microsoft.com/office/officeart/2008/layout/AccentedPicture"/>
    <dgm:cxn modelId="{D50DC8BB-3107-4051-83C6-9540336EF756}" type="presOf" srcId="{1259384D-6653-4C7C-AE59-4F424F9B6CB1}" destId="{EA86D02D-4DB5-4003-8BCD-20B8CAB84259}" srcOrd="0" destOrd="0" presId="urn:microsoft.com/office/officeart/2008/layout/AccentedPicture"/>
    <dgm:cxn modelId="{01F3F0C2-1908-461F-8526-73AE4FA5B1E9}" type="presOf" srcId="{ADABCA49-C96A-4711-B3E8-3B8FD30B5025}" destId="{6E5A9F2C-4925-4246-8C75-08B0FF1B2811}" srcOrd="0" destOrd="0" presId="urn:microsoft.com/office/officeart/2008/layout/AccentedPicture"/>
    <dgm:cxn modelId="{EF8302D7-57AC-48B9-9A7D-9D403473E288}" srcId="{099D5405-749A-46B0-818A-AE475000F7D5}" destId="{B9654E7C-2770-499F-870C-272D4F28E838}" srcOrd="4" destOrd="0" parTransId="{66948C5A-06E5-4EC6-A5D9-4489158D4E74}" sibTransId="{C53DB855-40E7-4122-8ECD-AC7985DCB4D7}"/>
    <dgm:cxn modelId="{B0E0B1D7-0F53-4983-B848-85CFB72F45E3}" srcId="{099D5405-749A-46B0-818A-AE475000F7D5}" destId="{E7D2E09F-3EE9-4348-8D57-19EFB275C293}" srcOrd="0" destOrd="0" parTransId="{34A48F97-E742-4F79-AAB8-1C47C60CA397}" sibTransId="{747B0493-17EB-4513-9A7A-5B325C07662F}"/>
    <dgm:cxn modelId="{D2AA64E3-9CE8-4E76-AE2B-5115C4BC8825}" srcId="{099D5405-749A-46B0-818A-AE475000F7D5}" destId="{ADABCA49-C96A-4711-B3E8-3B8FD30B5025}" srcOrd="2" destOrd="0" parTransId="{C67F03A1-C57C-4943-9C49-41D85445DD3A}" sibTransId="{675095ED-2FFC-4868-BD52-B3D7C1022A6F}"/>
    <dgm:cxn modelId="{33A095FE-58A0-4A0A-944E-BB6746A5FF41}" type="presParOf" srcId="{1994F0F2-71F3-49D8-AFEE-CE8C99029599}" destId="{98E8800D-2EE2-4675-AC75-D18CE36BC019}" srcOrd="0" destOrd="0" presId="urn:microsoft.com/office/officeart/2008/layout/AccentedPicture"/>
    <dgm:cxn modelId="{89FFDCB4-35E3-4853-8AC3-134EC7D01F58}" type="presParOf" srcId="{1994F0F2-71F3-49D8-AFEE-CE8C99029599}" destId="{254898A3-7816-480C-A975-D70F62C80DEF}" srcOrd="1" destOrd="0" presId="urn:microsoft.com/office/officeart/2008/layout/AccentedPicture"/>
    <dgm:cxn modelId="{43A94C95-3CF5-4213-8FF1-F3F383B947B2}" type="presParOf" srcId="{1994F0F2-71F3-49D8-AFEE-CE8C99029599}" destId="{5F20C3B6-F3D8-4342-B455-0ADCB3475DF2}" srcOrd="2" destOrd="0" presId="urn:microsoft.com/office/officeart/2008/layout/AccentedPicture"/>
    <dgm:cxn modelId="{BA8EBA82-C079-4496-8877-F0A7BBA2C674}" type="presParOf" srcId="{5F20C3B6-F3D8-4342-B455-0ADCB3475DF2}" destId="{8F3BCDCB-0728-408E-944D-FAB5B30B62D7}" srcOrd="0" destOrd="0" presId="urn:microsoft.com/office/officeart/2008/layout/AccentedPicture"/>
    <dgm:cxn modelId="{3BE72351-8E3F-4679-B328-C99D7F11C17B}" type="presParOf" srcId="{8F3BCDCB-0728-408E-944D-FAB5B30B62D7}" destId="{FB8498D0-870F-4082-91E4-52267A9FA758}" srcOrd="0" destOrd="0" presId="urn:microsoft.com/office/officeart/2008/layout/AccentedPicture"/>
    <dgm:cxn modelId="{548E4225-B780-43A9-B3D7-8A748FA02864}" type="presParOf" srcId="{8F3BCDCB-0728-408E-944D-FAB5B30B62D7}" destId="{F1666DBD-DE71-4E0A-8729-66984397AFD6}" srcOrd="1" destOrd="0" presId="urn:microsoft.com/office/officeart/2008/layout/AccentedPicture"/>
    <dgm:cxn modelId="{586006C3-5640-43A4-AC79-D93E685922F1}" type="presParOf" srcId="{8F3BCDCB-0728-408E-944D-FAB5B30B62D7}" destId="{7123C2DC-F53B-4193-B5C3-D1C45918E44A}" srcOrd="2" destOrd="0" presId="urn:microsoft.com/office/officeart/2008/layout/AccentedPicture"/>
    <dgm:cxn modelId="{9CBD86D8-DE4C-4F54-8B68-A48378B3AD3E}" type="presParOf" srcId="{7123C2DC-F53B-4193-B5C3-D1C45918E44A}" destId="{EA86D02D-4DB5-4003-8BCD-20B8CAB84259}" srcOrd="0" destOrd="0" presId="urn:microsoft.com/office/officeart/2008/layout/AccentedPicture"/>
    <dgm:cxn modelId="{2AA636B6-802A-4AE1-A4F9-572AADEDA102}" type="presParOf" srcId="{5F20C3B6-F3D8-4342-B455-0ADCB3475DF2}" destId="{AB0FE5B6-9C1B-4A7A-9D66-1641A2324B74}" srcOrd="1" destOrd="0" presId="urn:microsoft.com/office/officeart/2008/layout/AccentedPicture"/>
    <dgm:cxn modelId="{4472B8A5-AC0A-4745-BA38-4A318FC0D88F}" type="presParOf" srcId="{5F20C3B6-F3D8-4342-B455-0ADCB3475DF2}" destId="{E702451C-6021-4B57-87E2-81878736A142}" srcOrd="2" destOrd="0" presId="urn:microsoft.com/office/officeart/2008/layout/AccentedPicture"/>
    <dgm:cxn modelId="{CDD531B1-40BD-4875-8C22-F296AF24A45E}" type="presParOf" srcId="{E702451C-6021-4B57-87E2-81878736A142}" destId="{891C7A60-F68F-4E1B-B8C8-92628F3D978E}" srcOrd="0" destOrd="0" presId="urn:microsoft.com/office/officeart/2008/layout/AccentedPicture"/>
    <dgm:cxn modelId="{11F98F24-FDAD-4C76-8728-FC95574270A1}" type="presParOf" srcId="{E702451C-6021-4B57-87E2-81878736A142}" destId="{27D5C564-8E4A-460D-B0A8-BFB223E8AEB8}" srcOrd="1" destOrd="0" presId="urn:microsoft.com/office/officeart/2008/layout/AccentedPicture"/>
    <dgm:cxn modelId="{50ED6921-FF33-4424-BBDA-3FC56AA0F110}" type="presParOf" srcId="{E702451C-6021-4B57-87E2-81878736A142}" destId="{3168B567-AC8E-4AA5-BD7E-E5281601CBD1}" srcOrd="2" destOrd="0" presId="urn:microsoft.com/office/officeart/2008/layout/AccentedPicture"/>
    <dgm:cxn modelId="{C9ACBAC0-5485-45DF-B22A-D0D7342CF901}" type="presParOf" srcId="{3168B567-AC8E-4AA5-BD7E-E5281601CBD1}" destId="{6E5A9F2C-4925-4246-8C75-08B0FF1B2811}" srcOrd="0" destOrd="0" presId="urn:microsoft.com/office/officeart/2008/layout/AccentedPicture"/>
    <dgm:cxn modelId="{419ECF24-B382-4E5B-824D-2AD408216348}" type="presParOf" srcId="{5F20C3B6-F3D8-4342-B455-0ADCB3475DF2}" destId="{C1CDF64D-54C4-4BA9-80E9-819EB8573B6B}" srcOrd="3" destOrd="0" presId="urn:microsoft.com/office/officeart/2008/layout/AccentedPicture"/>
    <dgm:cxn modelId="{28CEB172-E8D3-4014-90EA-E7A9A6C30C4C}" type="presParOf" srcId="{5F20C3B6-F3D8-4342-B455-0ADCB3475DF2}" destId="{8D5D3900-381B-41DE-9C20-794A596F4E0E}" srcOrd="4" destOrd="0" presId="urn:microsoft.com/office/officeart/2008/layout/AccentedPicture"/>
    <dgm:cxn modelId="{917D0776-BA1C-449E-9301-D4AC46314A04}" type="presParOf" srcId="{8D5D3900-381B-41DE-9C20-794A596F4E0E}" destId="{D9A9CF4E-D5E6-4541-949C-C3967D8B7F1C}" srcOrd="0" destOrd="0" presId="urn:microsoft.com/office/officeart/2008/layout/AccentedPicture"/>
    <dgm:cxn modelId="{3E36EFE0-0077-4950-B00A-FD2BFB11DCEE}" type="presParOf" srcId="{8D5D3900-381B-41DE-9C20-794A596F4E0E}" destId="{E1401A34-FA2F-476D-A605-F24B3CEC4245}" srcOrd="1" destOrd="0" presId="urn:microsoft.com/office/officeart/2008/layout/AccentedPicture"/>
    <dgm:cxn modelId="{7575EF57-33EE-46CE-8F7D-1400FEDD94A9}" type="presParOf" srcId="{8D5D3900-381B-41DE-9C20-794A596F4E0E}" destId="{B237E947-3D0C-42BF-A0BC-0EDAB1A2A34D}" srcOrd="2" destOrd="0" presId="urn:microsoft.com/office/officeart/2008/layout/AccentedPicture"/>
    <dgm:cxn modelId="{902AE459-9F11-432A-9448-5DB0524E9072}" type="presParOf" srcId="{B237E947-3D0C-42BF-A0BC-0EDAB1A2A34D}" destId="{738D1459-47E2-4544-B08C-4EE5B7DA32B3}" srcOrd="0" destOrd="0" presId="urn:microsoft.com/office/officeart/2008/layout/AccentedPicture"/>
    <dgm:cxn modelId="{BA72B180-BBD6-44EC-9483-6A8C708E8D31}" type="presParOf" srcId="{5F20C3B6-F3D8-4342-B455-0ADCB3475DF2}" destId="{C56F1BB8-8487-43AA-9B8A-6DA38C91CFA3}" srcOrd="5" destOrd="0" presId="urn:microsoft.com/office/officeart/2008/layout/AccentedPicture"/>
    <dgm:cxn modelId="{226DBBD0-C51A-48CD-8199-0B8379068872}" type="presParOf" srcId="{5F20C3B6-F3D8-4342-B455-0ADCB3475DF2}" destId="{9AC7E546-CAF0-4B57-894D-653FF12200FC}" srcOrd="6" destOrd="0" presId="urn:microsoft.com/office/officeart/2008/layout/AccentedPicture"/>
    <dgm:cxn modelId="{1C8F32C3-E5F0-441A-BD14-37B65E3E2CFF}" type="presParOf" srcId="{9AC7E546-CAF0-4B57-894D-653FF12200FC}" destId="{6380FE79-F137-4F9B-91DB-7A9401EED4EC}" srcOrd="0" destOrd="0" presId="urn:microsoft.com/office/officeart/2008/layout/AccentedPicture"/>
    <dgm:cxn modelId="{28683D8A-7887-4F02-8FA3-01912E0EF443}" type="presParOf" srcId="{9AC7E546-CAF0-4B57-894D-653FF12200FC}" destId="{5C50C2D2-21B8-408B-96FC-C46BBE90C9FC}" srcOrd="1" destOrd="0" presId="urn:microsoft.com/office/officeart/2008/layout/AccentedPicture"/>
    <dgm:cxn modelId="{D68EA649-D853-43DB-A261-6A0F3391B025}" type="presParOf" srcId="{9AC7E546-CAF0-4B57-894D-653FF12200FC}" destId="{205DAA7D-E32D-47E6-8276-9F26F2BC091B}" srcOrd="2" destOrd="0" presId="urn:microsoft.com/office/officeart/2008/layout/AccentedPicture"/>
    <dgm:cxn modelId="{560ACD08-CB7F-4A11-8D04-39175EEC9596}" type="presParOf" srcId="{205DAA7D-E32D-47E6-8276-9F26F2BC091B}" destId="{0C5C3F96-2C0F-4D78-BC25-057FD2ADB8F1}" srcOrd="0" destOrd="0" presId="urn:microsoft.com/office/officeart/2008/layout/AccentedPicture"/>
    <dgm:cxn modelId="{F5E69AA2-D685-4FB2-88B3-38BD2E43F09D}" type="presParOf" srcId="{5F20C3B6-F3D8-4342-B455-0ADCB3475DF2}" destId="{6E5ED3E2-52F6-486D-AAAD-DD5457B26D04}" srcOrd="7" destOrd="0" presId="urn:microsoft.com/office/officeart/2008/layout/AccentedPicture"/>
    <dgm:cxn modelId="{AC90FF08-009E-4F67-B217-ECB720A3E18B}" type="presParOf" srcId="{5F20C3B6-F3D8-4342-B455-0ADCB3475DF2}" destId="{21723B3E-F1A7-4A05-975B-8D68B3144A38}" srcOrd="8" destOrd="0" presId="urn:microsoft.com/office/officeart/2008/layout/AccentedPicture"/>
    <dgm:cxn modelId="{DEE5598E-3EF6-4DD6-A6BE-D683E6AEF77C}" type="presParOf" srcId="{21723B3E-F1A7-4A05-975B-8D68B3144A38}" destId="{CB7E9473-4AF1-4F92-8D61-A2B1C05A1C94}" srcOrd="0" destOrd="0" presId="urn:microsoft.com/office/officeart/2008/layout/AccentedPicture"/>
    <dgm:cxn modelId="{07A502F2-0012-4808-9633-FC8B0B085274}" type="presParOf" srcId="{21723B3E-F1A7-4A05-975B-8D68B3144A38}" destId="{1D6EC021-A31C-41D8-BC75-B2A7AC200F00}" srcOrd="1" destOrd="0" presId="urn:microsoft.com/office/officeart/2008/layout/AccentedPicture"/>
    <dgm:cxn modelId="{51C98103-877D-46A8-96D0-AF8BF8D7AB3E}" type="presParOf" srcId="{21723B3E-F1A7-4A05-975B-8D68B3144A38}" destId="{43A5B399-2170-43FE-9131-F258AF03C977}" srcOrd="2" destOrd="0" presId="urn:microsoft.com/office/officeart/2008/layout/AccentedPicture"/>
    <dgm:cxn modelId="{15396DBB-F781-44A9-8080-656A88BAEB48}" type="presParOf" srcId="{43A5B399-2170-43FE-9131-F258AF03C977}" destId="{5969EDD9-2647-403A-8638-61AF60C82E48}" srcOrd="0" destOrd="0" presId="urn:microsoft.com/office/officeart/2008/layout/AccentedPicture"/>
    <dgm:cxn modelId="{F7F1B85C-030A-434B-84BC-3828C6B35791}" type="presParOf" srcId="{5F20C3B6-F3D8-4342-B455-0ADCB3475DF2}" destId="{8292BD29-FD77-4E43-A886-9C097F6DBC4C}" srcOrd="9" destOrd="0" presId="urn:microsoft.com/office/officeart/2008/layout/AccentedPicture"/>
    <dgm:cxn modelId="{9CDFBC3E-A7D0-4391-B414-1D2D52F91691}" type="presParOf" srcId="{5F20C3B6-F3D8-4342-B455-0ADCB3475DF2}" destId="{86AE6194-8B4E-4D6E-9236-8DF08F983420}" srcOrd="10" destOrd="0" presId="urn:microsoft.com/office/officeart/2008/layout/AccentedPicture"/>
    <dgm:cxn modelId="{EBFE0838-530F-4267-AC11-2A318A11B4A1}" type="presParOf" srcId="{86AE6194-8B4E-4D6E-9236-8DF08F983420}" destId="{F647A17B-CC89-40C1-BCEA-07DF3F606BFD}" srcOrd="0" destOrd="0" presId="urn:microsoft.com/office/officeart/2008/layout/AccentedPicture"/>
    <dgm:cxn modelId="{474E8BF3-7EF8-4402-8A3C-2DECBCAC3698}" type="presParOf" srcId="{86AE6194-8B4E-4D6E-9236-8DF08F983420}" destId="{EA5F5122-F93E-4994-9AE4-49DC1E688CC3}" srcOrd="1" destOrd="0" presId="urn:microsoft.com/office/officeart/2008/layout/AccentedPicture"/>
    <dgm:cxn modelId="{48EAA03A-5CB6-40AE-ADF5-25D98C3C3173}" type="presParOf" srcId="{86AE6194-8B4E-4D6E-9236-8DF08F983420}" destId="{86F794BB-2A86-41DF-859A-C69632993A54}" srcOrd="2" destOrd="0" presId="urn:microsoft.com/office/officeart/2008/layout/AccentedPicture"/>
    <dgm:cxn modelId="{CFA3DE64-23C6-43E5-BA7B-48DC60DD8F5B}" type="presParOf" srcId="{86F794BB-2A86-41DF-859A-C69632993A54}" destId="{53D7ECBE-4D4A-4CD3-B694-4ABB99909778}" srcOrd="0" destOrd="0" presId="urn:microsoft.com/office/officeart/2008/layout/AccentedPicture"/>
    <dgm:cxn modelId="{69970169-CBE5-438F-BE12-B3B0B0C35564}" type="presParOf" srcId="{5F20C3B6-F3D8-4342-B455-0ADCB3475DF2}" destId="{AF616F04-91E5-4AB2-996D-B011C87DF898}" srcOrd="11" destOrd="0" presId="urn:microsoft.com/office/officeart/2008/layout/AccentedPicture"/>
    <dgm:cxn modelId="{954E81F5-11B9-4975-B3B5-9A3EFED7AE6E}" type="presParOf" srcId="{5F20C3B6-F3D8-4342-B455-0ADCB3475DF2}" destId="{40647B18-09D7-4F34-AACB-9841C7842F8B}" srcOrd="12" destOrd="0" presId="urn:microsoft.com/office/officeart/2008/layout/AccentedPicture"/>
    <dgm:cxn modelId="{A5FFCFCA-3A80-446F-AB42-691CD32AA0E5}" type="presParOf" srcId="{40647B18-09D7-4F34-AACB-9841C7842F8B}" destId="{F951B377-BC28-4FC3-90F7-7CE0B9AEFEFA}" srcOrd="0" destOrd="0" presId="urn:microsoft.com/office/officeart/2008/layout/AccentedPicture"/>
    <dgm:cxn modelId="{269BB27E-DF1C-489F-90E8-9F4EFB6D80CC}" type="presParOf" srcId="{40647B18-09D7-4F34-AACB-9841C7842F8B}" destId="{DA0AFAD3-9C22-432C-98F1-7E07D7E81744}" srcOrd="1" destOrd="0" presId="urn:microsoft.com/office/officeart/2008/layout/AccentedPicture"/>
    <dgm:cxn modelId="{5E8EFFA1-B9A3-4569-8744-E6CFC5C902CE}" type="presParOf" srcId="{40647B18-09D7-4F34-AACB-9841C7842F8B}" destId="{7A8003B1-7DF2-4EEE-B3A7-E4466E93C5D8}" srcOrd="2" destOrd="0" presId="urn:microsoft.com/office/officeart/2008/layout/AccentedPicture"/>
    <dgm:cxn modelId="{09F16030-BA6B-4390-BB44-1B994FEBB419}" type="presParOf" srcId="{7A8003B1-7DF2-4EEE-B3A7-E4466E93C5D8}" destId="{C7A68C0C-BF02-44D4-BA92-31117BB99468}" srcOrd="0" destOrd="0" presId="urn:microsoft.com/office/officeart/2008/layout/AccentedPicture"/>
    <dgm:cxn modelId="{71775B26-EBDC-4A45-9495-87C1BAA56F42}" type="presParOf" srcId="{5F20C3B6-F3D8-4342-B455-0ADCB3475DF2}" destId="{F345455E-962F-4659-8059-E15AB6C83A16}" srcOrd="13" destOrd="0" presId="urn:microsoft.com/office/officeart/2008/layout/AccentedPicture"/>
    <dgm:cxn modelId="{F127C7BB-094B-45A4-A44A-C0DDACBFD337}" type="presParOf" srcId="{5F20C3B6-F3D8-4342-B455-0ADCB3475DF2}" destId="{F55F0334-79A3-4847-95FF-AD115BC731A8}" srcOrd="14" destOrd="0" presId="urn:microsoft.com/office/officeart/2008/layout/AccentedPicture"/>
    <dgm:cxn modelId="{D9E5DCC6-D018-4E3D-9DD9-5A393B084072}" type="presParOf" srcId="{F55F0334-79A3-4847-95FF-AD115BC731A8}" destId="{B5B85271-C697-4EEF-A23D-B77B91AC2E19}" srcOrd="0" destOrd="0" presId="urn:microsoft.com/office/officeart/2008/layout/AccentedPicture"/>
    <dgm:cxn modelId="{395EA9F4-498C-45D6-83E9-FE6853D8B54A}" type="presParOf" srcId="{F55F0334-79A3-4847-95FF-AD115BC731A8}" destId="{51F43FAF-7A36-40B2-885A-CAAB49D46C78}" srcOrd="1" destOrd="0" presId="urn:microsoft.com/office/officeart/2008/layout/AccentedPicture"/>
    <dgm:cxn modelId="{884CE237-A42E-492F-99B7-D2650615B6AE}" type="presParOf" srcId="{F55F0334-79A3-4847-95FF-AD115BC731A8}" destId="{F7D231F0-5C57-4F4C-A1CC-10B77F4BBF8D}" srcOrd="2" destOrd="0" presId="urn:microsoft.com/office/officeart/2008/layout/AccentedPicture"/>
    <dgm:cxn modelId="{E32F213A-BD36-48A8-88D2-22C555D92413}" type="presParOf" srcId="{F7D231F0-5C57-4F4C-A1CC-10B77F4BBF8D}" destId="{10BA05C7-4514-49EA-BF7A-E81C2A8D3722}" srcOrd="0" destOrd="0" presId="urn:microsoft.com/office/officeart/2008/layout/AccentedPicture"/>
    <dgm:cxn modelId="{01D92BD9-6242-476C-8B96-ADED88457433}" type="presParOf" srcId="{1994F0F2-71F3-49D8-AFEE-CE8C99029599}" destId="{04FB87A6-3B38-45CD-878E-5ED6A07A6E7F}" srcOrd="3" destOrd="0" presId="urn:microsoft.com/office/officeart/2008/layout/AccentedPicture"/>
    <dgm:cxn modelId="{123A239B-1286-42D3-B3E9-D17454849B32}" type="presParOf" srcId="{04FB87A6-3B38-45CD-878E-5ED6A07A6E7F}" destId="{09176B7B-B4F1-4EBA-A5FB-DA5978E073D9}" srcOrd="0" destOrd="0" presId="urn:microsoft.com/office/officeart/2008/layout/Accented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6E5BEB-AC41-46C1-96D1-C66559670DEB}">
      <dsp:nvSpPr>
        <dsp:cNvPr id="0" name=""/>
        <dsp:cNvSpPr/>
      </dsp:nvSpPr>
      <dsp:spPr>
        <a:xfrm>
          <a:off x="0" y="0"/>
          <a:ext cx="11410765" cy="730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KG" sz="1200" b="1" kern="1200"/>
            <a:t>Оценка функционального состояния организма студентов</a:t>
          </a:r>
          <a:endParaRPr lang="ru-KG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br>
            <a:rPr lang="ru-KG" sz="900" kern="1200"/>
          </a:br>
          <a:r>
            <a:rPr lang="ru-KG" sz="900" kern="1200"/>
            <a:t>Изучение адаптационных возможностей сердечно-сосудистой и дыхательной систем учащихся в условиях учебы и физических нагрузок. Активно применяются функциональные пробы (например, проба Мартине-Кушелевского) и индексы (индекс Робинсона) для мониторинга здоровья. </a:t>
          </a:r>
        </a:p>
      </dsp:txBody>
      <dsp:txXfrm>
        <a:off x="2355196" y="0"/>
        <a:ext cx="9055568" cy="730433"/>
      </dsp:txXfrm>
    </dsp:sp>
    <dsp:sp modelId="{84AE3783-8C9E-4100-84AC-1D5874585C94}">
      <dsp:nvSpPr>
        <dsp:cNvPr id="0" name=""/>
        <dsp:cNvSpPr/>
      </dsp:nvSpPr>
      <dsp:spPr>
        <a:xfrm>
          <a:off x="578722" y="73043"/>
          <a:ext cx="1270794" cy="5843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9000" b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95A312-71CD-4084-B02E-2B852D911512}">
      <dsp:nvSpPr>
        <dsp:cNvPr id="0" name=""/>
        <dsp:cNvSpPr/>
      </dsp:nvSpPr>
      <dsp:spPr>
        <a:xfrm>
          <a:off x="0" y="803476"/>
          <a:ext cx="11410765" cy="730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KG" sz="1200" b="1" kern="1200"/>
            <a:t>Физическое развитие и динамика здоровья молодежи</a:t>
          </a:r>
          <a:endParaRPr lang="ru-KG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br>
            <a:rPr lang="ru-KG" sz="900" kern="1200"/>
          </a:br>
          <a:r>
            <a:rPr lang="ru-KG" sz="900" kern="1200"/>
            <a:t>Долговременный мониторинг физического статуса (включая антропометрические и соматоскопические исследования) различных групп студентов, в том числе специальной медицинской группы.</a:t>
          </a:r>
        </a:p>
      </dsp:txBody>
      <dsp:txXfrm>
        <a:off x="2355196" y="803476"/>
        <a:ext cx="9055568" cy="730433"/>
      </dsp:txXfrm>
    </dsp:sp>
    <dsp:sp modelId="{866807C7-66D6-425D-907B-3628BAD06AD4}">
      <dsp:nvSpPr>
        <dsp:cNvPr id="0" name=""/>
        <dsp:cNvSpPr/>
      </dsp:nvSpPr>
      <dsp:spPr>
        <a:xfrm>
          <a:off x="614233" y="876519"/>
          <a:ext cx="1199773" cy="5843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22000" b="-2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C11D5-77E7-4E13-ADDB-0AF7AD20818F}">
      <dsp:nvSpPr>
        <dsp:cNvPr id="0" name=""/>
        <dsp:cNvSpPr/>
      </dsp:nvSpPr>
      <dsp:spPr>
        <a:xfrm>
          <a:off x="0" y="1606953"/>
          <a:ext cx="11410765" cy="730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KG" sz="1200" b="1" kern="1200"/>
            <a:t>Методология профессионально-прикладной физической подготовки (ППФП)</a:t>
          </a:r>
          <a:endParaRPr lang="ru-KG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br>
            <a:rPr lang="ru-KG" sz="900" kern="1200"/>
          </a:br>
          <a:r>
            <a:rPr lang="ru-KG" sz="900" kern="1200"/>
            <a:t>Разработка учебных программ, адаптированных под будущую профессиональную деятельность студентов разных факультетов (гуманитарных, технических, медицинских) для снижения рисков их профессиональных заболеваний</a:t>
          </a:r>
          <a:r>
            <a:rPr lang="ru-RU" sz="900" kern="1200"/>
            <a:t>.</a:t>
          </a:r>
          <a:endParaRPr lang="ru-KG" sz="900" kern="1200"/>
        </a:p>
      </dsp:txBody>
      <dsp:txXfrm>
        <a:off x="2355196" y="1606953"/>
        <a:ext cx="9055568" cy="730433"/>
      </dsp:txXfrm>
    </dsp:sp>
    <dsp:sp modelId="{6B7E5107-C6D4-4A49-8DCC-9CC41777A202}">
      <dsp:nvSpPr>
        <dsp:cNvPr id="0" name=""/>
        <dsp:cNvSpPr/>
      </dsp:nvSpPr>
      <dsp:spPr>
        <a:xfrm>
          <a:off x="614233" y="1679996"/>
          <a:ext cx="1199773" cy="5843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32000" b="-3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E77B93-78DB-47DF-A37A-599A7347E543}">
      <dsp:nvSpPr>
        <dsp:cNvPr id="0" name=""/>
        <dsp:cNvSpPr/>
      </dsp:nvSpPr>
      <dsp:spPr>
        <a:xfrm>
          <a:off x="0" y="2410429"/>
          <a:ext cx="11410765" cy="730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SzPts val="1000"/>
            <a:buFont typeface="Symbol" panose="05050102010706020507" pitchFamily="18" charset="2"/>
            <a:buNone/>
          </a:pPr>
          <a:r>
            <a:rPr lang="ru-KG" sz="1200" b="1" kern="1200"/>
            <a:t>Профилактика и медицинский контроль в студенческом спорте</a:t>
          </a:r>
          <a:endParaRPr lang="ru-KG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SzPts val="1000"/>
            <a:buFont typeface="Symbol" panose="05050102010706020507" pitchFamily="18" charset="2"/>
            <a:buChar char=""/>
          </a:pPr>
          <a:br>
            <a:rPr lang="ru-KG" sz="900" kern="1200"/>
          </a:br>
          <a:r>
            <a:rPr lang="ru-KG" sz="900" kern="1200"/>
            <a:t>Исследование тактики назначения адекватных физических нагрузок с учетом индивидуальных особенностей здоровья. Проектирование реабилитационных программ после травм и заболеваний.</a:t>
          </a:r>
        </a:p>
      </dsp:txBody>
      <dsp:txXfrm>
        <a:off x="2355196" y="2410429"/>
        <a:ext cx="9055568" cy="730433"/>
      </dsp:txXfrm>
    </dsp:sp>
    <dsp:sp modelId="{7C09561F-AD31-496A-A2E3-F996DFDDFD25}">
      <dsp:nvSpPr>
        <dsp:cNvPr id="0" name=""/>
        <dsp:cNvSpPr/>
      </dsp:nvSpPr>
      <dsp:spPr>
        <a:xfrm>
          <a:off x="587600" y="2483473"/>
          <a:ext cx="1253038" cy="5843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t="-74000" b="-7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40E56-E470-4553-864A-25DF63BEA77D}">
      <dsp:nvSpPr>
        <dsp:cNvPr id="0" name=""/>
        <dsp:cNvSpPr/>
      </dsp:nvSpPr>
      <dsp:spPr>
        <a:xfrm>
          <a:off x="0" y="3213906"/>
          <a:ext cx="11410765" cy="730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1200" b="1" kern="1200"/>
            <a:t>Интеграция цифровых технологий самоконтроля</a:t>
          </a:r>
          <a:endParaRPr lang="ru-KG" sz="12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br>
            <a:rPr lang="ru-KG" sz="900" kern="1200"/>
          </a:br>
          <a:r>
            <a:rPr lang="ru-KG" sz="900" kern="1200"/>
            <a:t>Внедрение методов самостоятельного мониторинга показателей здоровья и двигательной активности студентов в повседневную практику.</a:t>
          </a:r>
        </a:p>
      </dsp:txBody>
      <dsp:txXfrm>
        <a:off x="2355196" y="3213906"/>
        <a:ext cx="9055568" cy="730433"/>
      </dsp:txXfrm>
    </dsp:sp>
    <dsp:sp modelId="{E384B2CF-4107-4A9C-9E66-3B196EE075FB}">
      <dsp:nvSpPr>
        <dsp:cNvPr id="0" name=""/>
        <dsp:cNvSpPr/>
      </dsp:nvSpPr>
      <dsp:spPr>
        <a:xfrm>
          <a:off x="587600" y="3286949"/>
          <a:ext cx="1253038" cy="58434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8800D-2EE2-4675-AC75-D18CE36BC019}">
      <dsp:nvSpPr>
        <dsp:cNvPr id="0" name=""/>
        <dsp:cNvSpPr/>
      </dsp:nvSpPr>
      <dsp:spPr>
        <a:xfrm>
          <a:off x="440561" y="286152"/>
          <a:ext cx="4479321" cy="5713420"/>
        </a:xfrm>
        <a:prstGeom prst="round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54898A3-7816-480C-A975-D70F62C80DEF}">
      <dsp:nvSpPr>
        <dsp:cNvPr id="0" name=""/>
        <dsp:cNvSpPr/>
      </dsp:nvSpPr>
      <dsp:spPr>
        <a:xfrm>
          <a:off x="619734" y="2342983"/>
          <a:ext cx="3449077" cy="3428052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5600" b="1" kern="1200" dirty="0">
              <a:solidFill>
                <a:srgbClr val="C00000"/>
              </a:solidFill>
            </a:rPr>
            <a:t>Основные KPI кафедры</a:t>
          </a:r>
          <a:endParaRPr lang="ru-KG" sz="5600" kern="1200" dirty="0">
            <a:solidFill>
              <a:srgbClr val="C00000"/>
            </a:solidFill>
          </a:endParaRPr>
        </a:p>
      </dsp:txBody>
      <dsp:txXfrm>
        <a:off x="619734" y="2342983"/>
        <a:ext cx="3449077" cy="3428052"/>
      </dsp:txXfrm>
    </dsp:sp>
    <dsp:sp modelId="{F1666DBD-DE71-4E0A-8729-66984397AFD6}">
      <dsp:nvSpPr>
        <dsp:cNvPr id="0" name=""/>
        <dsp:cNvSpPr/>
      </dsp:nvSpPr>
      <dsp:spPr>
        <a:xfrm>
          <a:off x="4580551" y="481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A86D02D-4DB5-4003-8BCD-20B8CAB84259}">
      <dsp:nvSpPr>
        <dsp:cNvPr id="0" name=""/>
        <dsp:cNvSpPr/>
      </dsp:nvSpPr>
      <dsp:spPr>
        <a:xfrm>
          <a:off x="5259215" y="481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 dirty="0"/>
            <a:t>выполнение учебной нагрузки – </a:t>
          </a:r>
          <a:r>
            <a:rPr lang="ru-KG" sz="2200" b="1" kern="1200" dirty="0"/>
            <a:t>100 %</a:t>
          </a:r>
          <a:endParaRPr lang="ru-KG" sz="2200" kern="1200" dirty="0"/>
        </a:p>
      </dsp:txBody>
      <dsp:txXfrm>
        <a:off x="5259215" y="481"/>
        <a:ext cx="4962304" cy="678663"/>
      </dsp:txXfrm>
    </dsp:sp>
    <dsp:sp modelId="{27D5C564-8E4A-460D-B0A8-BFB223E8AEB8}">
      <dsp:nvSpPr>
        <dsp:cNvPr id="0" name=""/>
        <dsp:cNvSpPr/>
      </dsp:nvSpPr>
      <dsp:spPr>
        <a:xfrm>
          <a:off x="4580551" y="801304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E5A9F2C-4925-4246-8C75-08B0FF1B2811}">
      <dsp:nvSpPr>
        <dsp:cNvPr id="0" name=""/>
        <dsp:cNvSpPr/>
      </dsp:nvSpPr>
      <dsp:spPr>
        <a:xfrm>
          <a:off x="5259215" y="801304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 dirty="0"/>
            <a:t>качество знаний студентов – </a:t>
          </a:r>
          <a:r>
            <a:rPr lang="ru-KG" sz="2200" b="1" kern="1200" dirty="0"/>
            <a:t>не менее 85 %</a:t>
          </a:r>
          <a:endParaRPr lang="ru-KG" sz="2200" kern="1200" dirty="0"/>
        </a:p>
      </dsp:txBody>
      <dsp:txXfrm>
        <a:off x="5259215" y="801304"/>
        <a:ext cx="4962304" cy="678663"/>
      </dsp:txXfrm>
    </dsp:sp>
    <dsp:sp modelId="{E1401A34-FA2F-476D-A605-F24B3CEC4245}">
      <dsp:nvSpPr>
        <dsp:cNvPr id="0" name=""/>
        <dsp:cNvSpPr/>
      </dsp:nvSpPr>
      <dsp:spPr>
        <a:xfrm>
          <a:off x="4580551" y="1602128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38D1459-47E2-4544-B08C-4EE5B7DA32B3}">
      <dsp:nvSpPr>
        <dsp:cNvPr id="0" name=""/>
        <dsp:cNvSpPr/>
      </dsp:nvSpPr>
      <dsp:spPr>
        <a:xfrm>
          <a:off x="5259215" y="1602128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 dirty="0"/>
            <a:t>ежегодный рост научной публикационной активности</a:t>
          </a:r>
        </a:p>
      </dsp:txBody>
      <dsp:txXfrm>
        <a:off x="5259215" y="1602128"/>
        <a:ext cx="4962304" cy="678663"/>
      </dsp:txXfrm>
    </dsp:sp>
    <dsp:sp modelId="{5C50C2D2-21B8-408B-96FC-C46BBE90C9FC}">
      <dsp:nvSpPr>
        <dsp:cNvPr id="0" name=""/>
        <dsp:cNvSpPr/>
      </dsp:nvSpPr>
      <dsp:spPr>
        <a:xfrm>
          <a:off x="4580551" y="2402951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C5C3F96-2C0F-4D78-BC25-057FD2ADB8F1}">
      <dsp:nvSpPr>
        <dsp:cNvPr id="0" name=""/>
        <dsp:cNvSpPr/>
      </dsp:nvSpPr>
      <dsp:spPr>
        <a:xfrm>
          <a:off x="5259215" y="2402951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/>
            <a:t>увеличение количества спортивных достижений студентов</a:t>
          </a:r>
          <a:endParaRPr lang="ru-KG" sz="2200" kern="1200" dirty="0"/>
        </a:p>
      </dsp:txBody>
      <dsp:txXfrm>
        <a:off x="5259215" y="2402951"/>
        <a:ext cx="4962304" cy="678663"/>
      </dsp:txXfrm>
    </dsp:sp>
    <dsp:sp modelId="{1D6EC021-A31C-41D8-BC75-B2A7AC200F00}">
      <dsp:nvSpPr>
        <dsp:cNvPr id="0" name=""/>
        <dsp:cNvSpPr/>
      </dsp:nvSpPr>
      <dsp:spPr>
        <a:xfrm>
          <a:off x="4580551" y="3203775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969EDD9-2647-403A-8638-61AF60C82E48}">
      <dsp:nvSpPr>
        <dsp:cNvPr id="0" name=""/>
        <dsp:cNvSpPr/>
      </dsp:nvSpPr>
      <dsp:spPr>
        <a:xfrm>
          <a:off x="5259215" y="3203775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/>
            <a:t>повышение уровня цифровизации образовательного процесса</a:t>
          </a:r>
          <a:endParaRPr lang="ru-KG" sz="2200" kern="1200" dirty="0"/>
        </a:p>
      </dsp:txBody>
      <dsp:txXfrm>
        <a:off x="5259215" y="3203775"/>
        <a:ext cx="4962304" cy="678663"/>
      </dsp:txXfrm>
    </dsp:sp>
    <dsp:sp modelId="{EA5F5122-F93E-4994-9AE4-49DC1E688CC3}">
      <dsp:nvSpPr>
        <dsp:cNvPr id="0" name=""/>
        <dsp:cNvSpPr/>
      </dsp:nvSpPr>
      <dsp:spPr>
        <a:xfrm>
          <a:off x="4580551" y="4004598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3D7ECBE-4D4A-4CD3-B694-4ABB99909778}">
      <dsp:nvSpPr>
        <dsp:cNvPr id="0" name=""/>
        <dsp:cNvSpPr/>
      </dsp:nvSpPr>
      <dsp:spPr>
        <a:xfrm>
          <a:off x="5259215" y="4004598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/>
            <a:t>развитие международного сотрудничества</a:t>
          </a:r>
          <a:endParaRPr lang="ru-KG" sz="2200" kern="1200" dirty="0"/>
        </a:p>
      </dsp:txBody>
      <dsp:txXfrm>
        <a:off x="5259215" y="4004598"/>
        <a:ext cx="4962304" cy="678663"/>
      </dsp:txXfrm>
    </dsp:sp>
    <dsp:sp modelId="{DA0AFAD3-9C22-432C-98F1-7E07D7E81744}">
      <dsp:nvSpPr>
        <dsp:cNvPr id="0" name=""/>
        <dsp:cNvSpPr/>
      </dsp:nvSpPr>
      <dsp:spPr>
        <a:xfrm>
          <a:off x="4580551" y="4805422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7A68C0C-BF02-44D4-BA92-31117BB99468}">
      <dsp:nvSpPr>
        <dsp:cNvPr id="0" name=""/>
        <dsp:cNvSpPr/>
      </dsp:nvSpPr>
      <dsp:spPr>
        <a:xfrm>
          <a:off x="5259215" y="4805422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/>
            <a:t>повышение квалификации преподавателей</a:t>
          </a:r>
          <a:endParaRPr lang="ru-KG" sz="2200" kern="1200" dirty="0"/>
        </a:p>
      </dsp:txBody>
      <dsp:txXfrm>
        <a:off x="5259215" y="4805422"/>
        <a:ext cx="4962304" cy="678663"/>
      </dsp:txXfrm>
    </dsp:sp>
    <dsp:sp modelId="{51F43FAF-7A36-40B2-885A-CAAB49D46C78}">
      <dsp:nvSpPr>
        <dsp:cNvPr id="0" name=""/>
        <dsp:cNvSpPr/>
      </dsp:nvSpPr>
      <dsp:spPr>
        <a:xfrm>
          <a:off x="4580551" y="5606245"/>
          <a:ext cx="678663" cy="678663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0BA05C7-4514-49EA-BF7A-E81C2A8D3722}">
      <dsp:nvSpPr>
        <dsp:cNvPr id="0" name=""/>
        <dsp:cNvSpPr/>
      </dsp:nvSpPr>
      <dsp:spPr>
        <a:xfrm>
          <a:off x="5259215" y="5606245"/>
          <a:ext cx="4962304" cy="6786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27940" rIns="55880" bIns="2794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KG" sz="2200" kern="1200" dirty="0"/>
            <a:t>рост контингента обучающихся по образовательным программам кафедры</a:t>
          </a:r>
        </a:p>
      </dsp:txBody>
      <dsp:txXfrm>
        <a:off x="5259215" y="5606245"/>
        <a:ext cx="4962304" cy="6786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ccentedPicture">
  <dgm:title val=""/>
  <dgm:desc val=""/>
  <dgm:catLst>
    <dgm:cat type="picture" pri="1000"/>
    <dgm:cat type="pictureconver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</dgm:varLst>
    <dgm:alg type="composite"/>
    <dgm:shape xmlns:r="http://schemas.openxmlformats.org/officeDocument/2006/relationships" r:blip="">
      <dgm:adjLst/>
    </dgm:shape>
    <dgm:choose name="Name1">
      <dgm:if name="Name2" axis="ch" ptType="node" func="cnt" op="lte" val="1">
        <dgm:constrLst>
          <dgm:constr type="h" for="ch" forName="picture_1" refType="h"/>
          <dgm:constr type="w" for="ch" forName="picture_1" refType="h" refFor="ch" refForName="picture_1" op="equ" fact="0.784"/>
          <dgm:constr type="l" for="ch" forName="picture_1"/>
          <dgm:constr type="t" for="ch" forName="picture_1"/>
          <dgm:constr type="w" for="ch" forName="text_1" refType="w" refFor="ch" refForName="picture_1" fact="0.77"/>
          <dgm:constr type="h" for="ch" forName="text_1" refType="h" refFor="ch" refForName="picture_1" fact="0.6"/>
          <dgm:constr type="l" for="ch" forName="text_1" refType="w" refFor="ch" refForName="picture_1" fact="0.04"/>
          <dgm:constr type="t" for="ch" forName="text_1" refType="h" refFor="ch" refForName="picture_1" fact="0.4"/>
        </dgm:constrLst>
      </dgm:if>
      <dgm:if name="Name3" axis="ch" ptType="node" func="cnt" op="lte" val="5">
        <dgm:choose name="Name4">
          <dgm:if name="Name5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6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if>
      <dgm:else name="Name7">
        <dgm:choose name="Name8">
          <dgm:if name="Name9" func="var" arg="dir" op="equ" val="norm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l" for="ch" forName="picture_1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l" for="ch" forName="text_1" refType="w" refFor="ch" refForName="picture_1" fact="0.04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r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l" for="ch" forName="maxNode" refType="r" refFor="ch" refForName="picture_1"/>
              <dgm:constr type="lOff" for="ch" forName="maxNode" refType="h" refFor="des" refForName="pair" fact="0.5"/>
              <dgm:constr type="r" for="ch" forName="maxNode" refType="w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if>
          <dgm:else name="Name10">
            <dgm:constrLst>
              <dgm:constr type="h" for="ch" forName="picture_1" refType="h" fact="0.909"/>
              <dgm:constr type="w" for="ch" forName="picture_1" refType="h" refFor="ch" refForName="picture_1" op="equ" fact="0.784"/>
              <dgm:constr type="r" for="ch" forName="picture_1" refType="w"/>
              <dgm:constr type="t" for="ch" forName="picture_1" refType="h" refFor="ch" refForName="picture_1" fact="0.05"/>
              <dgm:constr type="w" for="ch" forName="picture_1" refType="w" op="lte" fact="0.588"/>
              <dgm:constr type="w" for="ch" forName="text_1" refType="w" refFor="ch" refForName="picture_1" fact="0.77"/>
              <dgm:constr type="h" for="ch" forName="text_1" refType="h" refFor="ch" refForName="picture_1" fact="0.6"/>
              <dgm:constr type="r" for="ch" forName="text_1" refType="w"/>
              <dgm:constr type="t" for="ch" forName="text_1" refType="h" refFor="ch" refForName="picture_1" fact="0.41"/>
              <dgm:constr type="w" for="ch" forName="linV" refType="w"/>
              <dgm:constr type="h" for="ch" forName="linV" refType="h" refFor="ch" refForName="picture_1" fact="1.1"/>
              <dgm:constr type="l" for="ch" forName="linV"/>
              <dgm:constr type="t" for="ch" forName="linV"/>
              <dgm:constr type="userC" for="des" forName="pair" refType="l" refFor="ch" refForName="picture_1"/>
              <dgm:constr type="h" for="des" forName="pair" refType="h" refFor="ch" refForName="picture_1" fact="0.27"/>
              <dgm:constr type="h" for="des" forName="spaceV" refType="h" refFor="ch" refForName="picture_1" fact="0.0486"/>
              <dgm:constr type="r" for="ch" forName="maxNode" refType="l" refFor="ch" refForName="picture_1"/>
              <dgm:constr type="rOff" for="ch" forName="maxNode" refType="h" refFor="des" refForName="pair" fact="-0.5"/>
              <dgm:constr type="l" for="ch" forName="maxNode"/>
              <dgm:constr type="t" for="ch" forName="maxNode"/>
              <dgm:constr type="h" for="ch" forName="maxNode" val="1"/>
              <dgm:constr type="userW" for="des" forName="desText" refType="w" refFor="ch" refForName="maxNode"/>
            </dgm:constrLst>
          </dgm:else>
        </dgm:choose>
      </dgm:else>
    </dgm:choose>
    <dgm:forEach name="Name11" axis="ch" ptType="sibTrans" hideLastTrans="0" cnt="1">
      <dgm:layoutNode name="picture_1" styleLbl="bgImgPlace1">
        <dgm:alg type="sp"/>
        <dgm:shape xmlns:r="http://schemas.openxmlformats.org/officeDocument/2006/relationships" type="roundRect" r:blip="" blipPhldr="1">
          <dgm:adjLst/>
        </dgm:shape>
        <dgm:presOf axis="self"/>
      </dgm:layoutNode>
    </dgm:forEach>
    <dgm:forEach name="Name12" axis="ch" ptType="node" cnt="1">
      <dgm:layoutNode name="text_1" styleLbl="node1">
        <dgm:varLst>
          <dgm:bulletEnabled val="1"/>
        </dgm:varLst>
        <dgm:choose name="Name13">
          <dgm:if name="Name14" func="var" arg="dir" op="equ" val="norm">
            <dgm:alg type="tx">
              <dgm:param type="txAnchorVert" val="b"/>
              <dgm:param type="parTxLTRAlign" val="l"/>
              <dgm:param type="shpTxLTRAlignCh" val="l"/>
              <dgm:param type="parTxRTLAlign" val="l"/>
              <dgm:param type="shpTxRTLAlignCh" val="l"/>
            </dgm:alg>
          </dgm:if>
          <dgm:else name="Name15">
            <dgm:alg type="tx">
              <dgm:param type="txAnchorVert" val="b"/>
              <dgm:param type="parTxLTRAlign" val="r"/>
              <dgm:param type="shpTxLTRAlignCh" val="r"/>
              <dgm:param type="parTxRTLAlign" val="r"/>
              <dgm:param type="shpTxRTLAlignCh" val="r"/>
            </dgm:alg>
          </dgm:else>
        </dgm:choose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primFontSz" val="65"/>
          <dgm:constr type="lMarg" refType="primFontSz" fact="0.2"/>
          <dgm:constr type="rMarg" refType="primFontSz" fact="0.2"/>
          <dgm:constr type="tMarg" refType="primFontSz" fact="0.2"/>
          <dgm:constr type="bMarg" refType="primFontSz" fact="0.2"/>
        </dgm:constrLst>
        <dgm:ruleLst>
          <dgm:rule type="primFontSz" val="5" fact="NaN" max="NaN"/>
        </dgm:ruleLst>
      </dgm:layoutNode>
    </dgm:forEach>
    <dgm:choose name="Name16">
      <dgm:if name="Name17" axis="ch" ptType="node" func="cnt" op="gte" val="2">
        <dgm:layoutNode name="linV">
          <dgm:choose name="Name18">
            <dgm:if name="Name19" func="var" arg="dir" op="equ" val="norm">
              <dgm:alg type="lin">
                <dgm:param type="linDir" val="fromT"/>
                <dgm:param type="vertAlign" val="t"/>
                <dgm:param type="fallback" val="1D"/>
                <dgm:param type="horzAlign" val="l"/>
                <dgm:param type="nodeHorzAlign" val="l"/>
              </dgm:alg>
            </dgm:if>
            <dgm:else name="Name20">
              <dgm:alg type="lin">
                <dgm:param type="linDir" val="fromT"/>
                <dgm:param type="vertAlign" val="t"/>
                <dgm:param type="fallback" val="1D"/>
                <dgm:param type="horzAlign" val="r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constrLst>
            <dgm:constr type="w" for="ch" forName="spaceV" val="1"/>
            <dgm:constr type="w" for="ch" forName="pair" refType="w" op="equ"/>
            <dgm:constr type="w" for="des" forName="desText" op="equ"/>
            <dgm:constr type="primFontSz" for="des" forName="desText" op="equ" val="65"/>
          </dgm:constrLst>
          <dgm:forEach name="Name21" axis="ch" ptType="node" st="2">
            <dgm:layoutNode name="pair">
              <dgm:alg type="composite"/>
              <dgm:shape xmlns:r="http://schemas.openxmlformats.org/officeDocument/2006/relationships" r:blip="">
                <dgm:adjLst/>
              </dgm:shape>
              <dgm:choose name="Name22">
                <dgm:if name="Name23" func="var" arg="dir" op="equ" val="norm">
                  <dgm:constrLst>
                    <dgm:constr type="userC"/>
                    <dgm:constr type="l" for="ch" forName="spaceH"/>
                    <dgm:constr type="r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l" for="ch" forName="desTextWrapper" refType="r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if>
                <dgm:else name="Name24">
                  <dgm:constrLst>
                    <dgm:constr type="userC"/>
                    <dgm:constr type="r" for="ch" forName="spaceH" refType="w"/>
                    <dgm:constr type="l" for="ch" forName="spaceH" refType="userC"/>
                    <dgm:constr type="ctrY" for="ch" forName="spaceH" refType="w" fact="0.5"/>
                    <dgm:constr type="h" for="ch" forName="spaceH" val="1"/>
                    <dgm:constr type="w" for="ch" forName="desPictures" refType="h"/>
                    <dgm:constr type="h" for="ch" forName="desPictures" refType="w" refFor="ch" refForName="desPictures" op="equ"/>
                    <dgm:constr type="ctrX" for="ch" forName="desPictures" refType="userC"/>
                    <dgm:constr type="ctrY" for="ch" forName="desPictures" refType="w" fact="0.5"/>
                    <dgm:constr type="r" for="ch" forName="desTextWrapper" refType="l" refFor="ch" refForName="desPictures"/>
                    <dgm:constr type="ctrY" for="ch" forName="desTextWrapper" refType="w" fact="0.5"/>
                    <dgm:constr type="h" for="ch" forName="desTextWrapper" refType="h"/>
                    <dgm:constr type="h" for="des" forName="desText" refType="h"/>
                  </dgm:constrLst>
                </dgm:else>
              </dgm:choose>
              <dgm:layoutNode name="spaceH">
                <dgm:alg type="sp"/>
                <dgm:shape xmlns:r="http://schemas.openxmlformats.org/officeDocument/2006/relationships" type="rect" r:blip="" hideGeom="1">
                  <dgm:adjLst/>
                </dgm:shape>
                <dgm:presOf/>
              </dgm:layoutNode>
              <dgm:layoutNode name="desPictures" styleLbl="alignImgPlace1">
                <dgm:alg type="sp"/>
                <dgm:shape xmlns:r="http://schemas.openxmlformats.org/officeDocument/2006/relationships" type="ellipse" r:blip="" blipPhldr="1">
                  <dgm:adjLst/>
                </dgm:shape>
                <dgm:presOf/>
              </dgm:layoutNode>
              <dgm:layoutNode name="desTextWrapper">
                <dgm:choose name="Name25">
                  <dgm:if name="Name26" func="var" arg="dir" op="equ" val="norm">
                    <dgm:alg type="lin">
                      <dgm:param type="horzAlign" val="l"/>
                    </dgm:alg>
                  </dgm:if>
                  <dgm:else name="Name27">
                    <dgm:alg type="lin">
                      <dgm:param type="horzAlign" val="r"/>
                    </dgm:alg>
                  </dgm:else>
                </dgm:choose>
                <dgm:layoutNode name="desText" styleLbl="revTx">
                  <dgm:varLst>
                    <dgm:bulletEnabled val="1"/>
                  </dgm:varLst>
                  <dgm:choose name="Name28">
                    <dgm:if name="Name29" func="var" arg="dir" op="equ" val="norm">
                      <dgm:alg type="tx">
                        <dgm:param type="parTxLTRAlign" val="l"/>
                        <dgm:param type="shpTxLTRAlignCh" val="l"/>
                        <dgm:param type="parTxRTLAlign" val="r"/>
                        <dgm:param type="shpTxRTLAlignCh" val="r"/>
                      </dgm:alg>
                    </dgm:if>
                    <dgm:else name="Name30">
                      <dgm:alg type="tx">
                        <dgm:param type="parTxLTRAlign" val="r"/>
                        <dgm:param type="shpTxLTRAlignCh" val="r"/>
                        <dgm:param type="parTxRTLAlign" val="r"/>
                        <dgm:param type="shpTxRTLAlignCh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onstrLst>
                    <dgm:constr type="userW"/>
                    <dgm:constr type="w" refType="userW" fact="0.1"/>
                    <dgm:constr type="lMarg" refType="primFontSz" fact="0.2"/>
                    <dgm:constr type="rMarg" refType="primFontSz" fact="0.2"/>
                    <dgm:constr type="tMarg" refType="primFontSz" fact="0.1"/>
                    <dgm:constr type="bMarg" refType="primFontSz" fact="0.1"/>
                  </dgm:constrLst>
                  <dgm:ruleLst>
                    <dgm:rule type="w" val="NaN" fact="1" max="NaN"/>
                    <dgm:rule type="primFontSz" val="5" fact="NaN" max="NaN"/>
                  </dgm:ruleLst>
                </dgm:layoutNode>
              </dgm:layoutNode>
            </dgm:layoutNode>
            <dgm:forEach name="Name31" axis="followSib" ptType="sibTrans" cnt="1">
              <dgm:layoutNode name="spaceV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forEach>
          </dgm:forEach>
        </dgm:layoutNode>
      </dgm:if>
      <dgm:else name="Name32"/>
    </dgm:choose>
    <dgm:layoutNode name="maxNode">
      <dgm:alg type="lin"/>
      <dgm:shape xmlns:r="http://schemas.openxmlformats.org/officeDocument/2006/relationships" r:blip="">
        <dgm:adjLst/>
      </dgm:shape>
      <dgm:presOf/>
      <dgm:constrLst>
        <dgm:constr type="w" for="ch"/>
        <dgm:constr type="h" for="ch"/>
      </dgm:constrLst>
      <dgm:layoutNode name="Name33">
        <dgm:alg type="sp"/>
        <dgm:shape xmlns:r="http://schemas.openxmlformats.org/officeDocument/2006/relationships" r:blip="">
          <dgm:adjLst/>
        </dgm:shape>
        <dgm:presOf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E65D6-EF71-483E-9946-F75E89D06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98A9FF-6588-4DB1-9557-781E03B34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480448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92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F984627-2648-43DD-9104-8C969DDB4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348992-9C7E-45EB-A235-DE58F819E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864" y="338000"/>
            <a:ext cx="2049808" cy="8438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1F4AB0D-232E-4239-A4E1-3BD5BF987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518" y="1519819"/>
            <a:ext cx="10393680" cy="2235200"/>
          </a:xfrm>
        </p:spPr>
        <p:txBody>
          <a:bodyPr/>
          <a:lstStyle/>
          <a:p>
            <a:pPr algn="l"/>
            <a:r>
              <a:rPr lang="ru-RU" sz="5400" dirty="0">
                <a:solidFill>
                  <a:schemeClr val="bg1"/>
                </a:solidFill>
                <a:latin typeface="ITC Avant Garde Gothic Demi" panose="020B0802020202020204" pitchFamily="34" charset="0"/>
              </a:rPr>
              <a:t>ГОДОВОЙ ОТЧЕТ КАФЕДРЫ ФИЗИЧЕСКОГО ВОСПИТАНИЯ И СПОРТА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8832CF6D-FC94-4188-98FA-E45F83753FF9}"/>
              </a:ext>
            </a:extLst>
          </p:cNvPr>
          <p:cNvSpPr txBox="1">
            <a:spLocks/>
          </p:cNvSpPr>
          <p:nvPr/>
        </p:nvSpPr>
        <p:spPr>
          <a:xfrm>
            <a:off x="434316" y="4315997"/>
            <a:ext cx="8443354" cy="33528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>
                <a:solidFill>
                  <a:schemeClr val="bg1"/>
                </a:solidFill>
                <a:latin typeface="ITC Avant Garde Gothic Demi" panose="020B0802020202020204" pitchFamily="34" charset="0"/>
              </a:rPr>
              <a:t>Итоги работы, системный анализ и стратегия модернизации физкультурного образования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DF7387-6716-4FCA-83F5-B51344A0DFC7}"/>
              </a:ext>
            </a:extLst>
          </p:cNvPr>
          <p:cNvSpPr txBox="1"/>
          <p:nvPr/>
        </p:nvSpPr>
        <p:spPr>
          <a:xfrm>
            <a:off x="5772008" y="5367515"/>
            <a:ext cx="61566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ITC Avant Garde Gothic Demi" panose="020B0802020202020204" pitchFamily="34" charset="0"/>
              </a:rPr>
              <a:t>Докладчик: Заведующий кафедрой ,</a:t>
            </a:r>
            <a:r>
              <a:rPr lang="ru-RU" dirty="0" err="1">
                <a:latin typeface="ITC Avant Garde Gothic Demi" panose="020B0802020202020204" pitchFamily="34" charset="0"/>
              </a:rPr>
              <a:t>ФВиС</a:t>
            </a:r>
            <a:r>
              <a:rPr lang="ru-RU" dirty="0">
                <a:latin typeface="ITC Avant Garde Gothic Demi" panose="020B0802020202020204" pitchFamily="34" charset="0"/>
              </a:rPr>
              <a:t>: Коптев О.В.</a:t>
            </a:r>
          </a:p>
          <a:p>
            <a:r>
              <a:rPr lang="ru-RU" dirty="0">
                <a:latin typeface="ITC Avant Garde Gothic Demi" panose="020B0802020202020204" pitchFamily="34" charset="0"/>
              </a:rPr>
              <a:t>Бишкек, Июнь 2026 г.</a:t>
            </a:r>
            <a:endParaRPr lang="ru-KG" dirty="0">
              <a:latin typeface="ITC Avant Garde Gothic Demi" panose="020B08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73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971D45A-BBE3-4416-9BFC-75218E71F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391"/>
            <a:ext cx="12192000" cy="668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3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C42EC1-CB47-4D37-836D-D3C8C8FB8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600"/>
            <a:ext cx="12192000" cy="65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89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BAAABC6-B520-44E8-859B-17788E8EC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058"/>
            <a:ext cx="12192000" cy="647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472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F119FA-14DF-4346-86D2-4BE83F85B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4129"/>
            <a:ext cx="12192000" cy="632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45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DB98B6-8126-4F3E-8763-192212803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865"/>
            <a:ext cx="12192000" cy="659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14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04142-3C50-4A4A-B75E-C818438E6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1F4AB0D-232E-4239-A4E1-3BD5BF987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840" y="2311400"/>
            <a:ext cx="6278880" cy="2235200"/>
          </a:xfrm>
        </p:spPr>
        <p:txBody>
          <a:bodyPr/>
          <a:lstStyle/>
          <a:p>
            <a:pPr algn="l"/>
            <a:r>
              <a:rPr lang="ru-RU" sz="7200" dirty="0">
                <a:solidFill>
                  <a:schemeClr val="bg1"/>
                </a:solidFill>
                <a:latin typeface="ITC Avant Garde Gothic Demi" panose="020B0802020202020204" pitchFamily="34" charset="0"/>
              </a:rPr>
              <a:t>Спасибо за внимание!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949FA19-1B1B-4CC7-969D-2339F2873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864" y="338000"/>
            <a:ext cx="2049808" cy="84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04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456944-5878-4148-AD78-57CA71029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67" y="78314"/>
            <a:ext cx="11755647" cy="649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65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1A4FA3-F239-421B-A63F-9CA2F4A49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FB0FE9-F5CF-4332-BA6C-2B28BEF58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92" y="529186"/>
            <a:ext cx="2134161" cy="5053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A7D71B-B399-47A2-A202-CA5CEEA94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186"/>
            <a:ext cx="4925683" cy="505357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FFA3509-97AD-43F5-B124-669DE3F3EE51}"/>
              </a:ext>
            </a:extLst>
          </p:cNvPr>
          <p:cNvSpPr txBox="1">
            <a:spLocks/>
          </p:cNvSpPr>
          <p:nvPr/>
        </p:nvSpPr>
        <p:spPr>
          <a:xfrm>
            <a:off x="-51842" y="511903"/>
            <a:ext cx="9064101" cy="89377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Montserrat SemiBold" pitchFamily="2" charset="0"/>
              </a:rPr>
              <a:t>Опытный состав кафедры активно интегрирует международный опыт и новые технологии в обучении</a:t>
            </a:r>
          </a:p>
        </p:txBody>
      </p:sp>
      <p:pic>
        <p:nvPicPr>
          <p:cNvPr id="16" name="Image 17">
            <a:extLst>
              <a:ext uri="{FF2B5EF4-FFF2-40B4-BE49-F238E27FC236}">
                <a16:creationId xmlns:a16="http://schemas.microsoft.com/office/drawing/2014/main" id="{F357B4E8-827B-4A15-AFE1-E33FBC471AFF}"/>
              </a:ext>
            </a:extLst>
          </p:cNvPr>
          <p:cNvPicPr/>
          <p:nvPr/>
        </p:nvPicPr>
        <p:blipFill rotWithShape="1">
          <a:blip r:embed="rId5" cstate="print"/>
          <a:srcRect t="19904" r="56443" b="4934"/>
          <a:stretch/>
        </p:blipFill>
        <p:spPr bwMode="auto">
          <a:xfrm>
            <a:off x="0" y="1917576"/>
            <a:ext cx="5095783" cy="49404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 17">
            <a:extLst>
              <a:ext uri="{FF2B5EF4-FFF2-40B4-BE49-F238E27FC236}">
                <a16:creationId xmlns:a16="http://schemas.microsoft.com/office/drawing/2014/main" id="{FBACA1F1-5AFE-496B-B63A-01D46EC35F34}"/>
              </a:ext>
            </a:extLst>
          </p:cNvPr>
          <p:cNvPicPr/>
          <p:nvPr/>
        </p:nvPicPr>
        <p:blipFill rotWithShape="1">
          <a:blip r:embed="rId5" cstate="print"/>
          <a:srcRect l="43750" t="19904" r="4278" b="4934"/>
          <a:stretch/>
        </p:blipFill>
        <p:spPr bwMode="auto">
          <a:xfrm>
            <a:off x="6312023" y="1423670"/>
            <a:ext cx="5879977" cy="5434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8408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1A4FA3-F239-421B-A63F-9CA2F4A49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FB0FE9-F5CF-4332-BA6C-2B28BEF58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92" y="529186"/>
            <a:ext cx="2134161" cy="50535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A7D71B-B399-47A2-A202-CA5CEEA94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9186"/>
            <a:ext cx="4925683" cy="505357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FFFA3509-97AD-43F5-B124-669DE3F3EE51}"/>
              </a:ext>
            </a:extLst>
          </p:cNvPr>
          <p:cNvSpPr txBox="1">
            <a:spLocks/>
          </p:cNvSpPr>
          <p:nvPr/>
        </p:nvSpPr>
        <p:spPr>
          <a:xfrm>
            <a:off x="0" y="163932"/>
            <a:ext cx="9064101" cy="893770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>
                <a:latin typeface="Montserrat SemiBold" pitchFamily="2" charset="0"/>
              </a:rPr>
              <a:t>Кафедра регулярно публикует научные материалы и координирует исследования в нескольких ключевых направлениях.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2D5B9C-9FA4-4784-A4DC-07C39C755A4C}"/>
              </a:ext>
            </a:extLst>
          </p:cNvPr>
          <p:cNvSpPr txBox="1"/>
          <p:nvPr/>
        </p:nvSpPr>
        <p:spPr>
          <a:xfrm>
            <a:off x="71021" y="1057702"/>
            <a:ext cx="86734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Основной фокус научных исследований кафедры физического воспитания КРСУ сосредоточен на </a:t>
            </a:r>
            <a:r>
              <a:rPr lang="ru-RU" b="1" u="none" strike="noStrike" dirty="0">
                <a:effectLst/>
                <a:latin typeface="Google Sans"/>
              </a:rPr>
              <a:t>мониторинге физического развития студентов, оптимизации учебного процесса по физкультуре и разработке </a:t>
            </a:r>
            <a:r>
              <a:rPr lang="ru-RU" b="1" u="none" strike="noStrike" dirty="0" err="1">
                <a:effectLst/>
                <a:latin typeface="Google Sans"/>
              </a:rPr>
              <a:t>здоровьесберегающих</a:t>
            </a:r>
            <a:r>
              <a:rPr lang="ru-RU" b="1" u="none" strike="noStrike" dirty="0">
                <a:effectLst/>
                <a:latin typeface="Google Sans"/>
              </a:rPr>
              <a:t> технологий</a:t>
            </a:r>
            <a:r>
              <a:rPr lang="ru-RU" dirty="0"/>
              <a:t>. </a:t>
            </a:r>
            <a:endParaRPr lang="ru-KG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FFEB9B3-38DD-46A9-853C-943D70B4A725}"/>
              </a:ext>
            </a:extLst>
          </p:cNvPr>
          <p:cNvSpPr txBox="1">
            <a:spLocks/>
          </p:cNvSpPr>
          <p:nvPr/>
        </p:nvSpPr>
        <p:spPr>
          <a:xfrm>
            <a:off x="105423" y="2170022"/>
            <a:ext cx="9064101" cy="36933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dirty="0">
                <a:latin typeface="Montserrat SemiBold" pitchFamily="2" charset="0"/>
              </a:rPr>
              <a:t>Ключевые направления научных исследований</a:t>
            </a:r>
          </a:p>
        </p:txBody>
      </p:sp>
      <p:graphicFrame>
        <p:nvGraphicFramePr>
          <p:cNvPr id="15" name="Схема 14">
            <a:extLst>
              <a:ext uri="{FF2B5EF4-FFF2-40B4-BE49-F238E27FC236}">
                <a16:creationId xmlns:a16="http://schemas.microsoft.com/office/drawing/2014/main" id="{4481D65B-CC53-49CB-A7D2-8F54649FC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0271544"/>
              </p:ext>
            </p:extLst>
          </p:nvPr>
        </p:nvGraphicFramePr>
        <p:xfrm>
          <a:off x="272248" y="2613560"/>
          <a:ext cx="11410765" cy="3947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81544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322A3B-376E-4FC0-9D68-36B153AC5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6" y="0"/>
            <a:ext cx="12132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82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3FAA7B-74AC-4CBA-9BF7-15720EC8C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133"/>
            <a:ext cx="12192000" cy="664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18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0ECA0B-AA6B-4777-A66D-EF70660C5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42"/>
            <a:ext cx="12192000" cy="682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523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1A4FA3-F239-421B-A63F-9CA2F4A49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FB0FE9-F5CF-4332-BA6C-2B28BEF58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92" y="529186"/>
            <a:ext cx="2134161" cy="505357"/>
          </a:xfrm>
          <a:prstGeom prst="rect">
            <a:avLst/>
          </a:prstGeom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80531597-D2D2-4B8A-A95D-ACFCFFECD4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652424"/>
              </p:ext>
            </p:extLst>
          </p:nvPr>
        </p:nvGraphicFramePr>
        <p:xfrm>
          <a:off x="142043" y="204186"/>
          <a:ext cx="10662081" cy="6285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10391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24D82D-AF64-48EF-BC0C-23AEACE4C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870"/>
            <a:ext cx="12192000" cy="655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88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advTm="3000">
        <p15:prstTrans prst="curtains"/>
      </p:transition>
    </mc:Choice>
    <mc:Fallback xmlns="">
      <p:transition advTm="3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289</Words>
  <Application>Microsoft Office PowerPoint</Application>
  <PresentationFormat>Широкоэкранный</PresentationFormat>
  <Paragraphs>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ГОДОВОЙ ОТЧЕТ КАФЕДРЫ ФИЗИЧЕСКОГО ВОСПИТАНИЯ И СПОРТА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презентаций КРСУ</dc:title>
  <dc:creator>Admin Admin</dc:creator>
  <cp:lastModifiedBy>Оксана Саляхова</cp:lastModifiedBy>
  <cp:revision>18</cp:revision>
  <dcterms:created xsi:type="dcterms:W3CDTF">2025-12-02T04:44:13Z</dcterms:created>
  <dcterms:modified xsi:type="dcterms:W3CDTF">2026-06-29T07:40:46Z</dcterms:modified>
</cp:coreProperties>
</file>